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68" r:id="rId7"/>
    <p:sldId id="265" r:id="rId8"/>
    <p:sldId id="264" r:id="rId9"/>
    <p:sldId id="266" r:id="rId10"/>
    <p:sldId id="267" r:id="rId11"/>
    <p:sldId id="262" r:id="rId12"/>
    <p:sldId id="263" r:id="rId13"/>
  </p:sldIdLst>
  <p:sldSz cx="18288000" cy="10287000"/>
  <p:notesSz cx="6858000" cy="9144000"/>
  <p:embeddedFontLst>
    <p:embeddedFont>
      <p:font typeface="Bobby Jones Condensed Soft" panose="020B0604020202020204" charset="0"/>
      <p:regular r:id="rId14"/>
    </p:embeddedFont>
    <p:embeddedFont>
      <p:font typeface="Open Sans Bold" panose="020B0604020202020204" charset="0"/>
      <p:regular r:id="rId15"/>
    </p:embeddedFont>
    <p:embeddedFont>
      <p:font typeface="Poppins" panose="020B0502040204020203"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16" autoAdjust="0"/>
    <p:restoredTop sz="94622" autoAdjust="0"/>
  </p:normalViewPr>
  <p:slideViewPr>
    <p:cSldViewPr>
      <p:cViewPr varScale="1">
        <p:scale>
          <a:sx n="54" d="100"/>
          <a:sy n="54" d="100"/>
        </p:scale>
        <p:origin x="39"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Sharma" userId="4d4645dd2a33a740" providerId="LiveId" clId="{68F1C00C-DD92-45D5-84B9-21B096492C83}"/>
    <pc:docChg chg="custSel delSld modSld sldOrd">
      <pc:chgData name="Aman Sharma" userId="4d4645dd2a33a740" providerId="LiveId" clId="{68F1C00C-DD92-45D5-84B9-21B096492C83}" dt="2024-05-11T05:41:00.187" v="60" actId="20577"/>
      <pc:docMkLst>
        <pc:docMk/>
      </pc:docMkLst>
      <pc:sldChg chg="modSp mod">
        <pc:chgData name="Aman Sharma" userId="4d4645dd2a33a740" providerId="LiveId" clId="{68F1C00C-DD92-45D5-84B9-21B096492C83}" dt="2024-05-11T05:41:00.187" v="60" actId="20577"/>
        <pc:sldMkLst>
          <pc:docMk/>
          <pc:sldMk cId="0" sldId="257"/>
        </pc:sldMkLst>
        <pc:spChg chg="mod">
          <ac:chgData name="Aman Sharma" userId="4d4645dd2a33a740" providerId="LiveId" clId="{68F1C00C-DD92-45D5-84B9-21B096492C83}" dt="2024-05-11T05:41:00.187" v="60" actId="20577"/>
          <ac:spMkLst>
            <pc:docMk/>
            <pc:sldMk cId="0" sldId="257"/>
            <ac:spMk id="5" creationId="{00000000-0000-0000-0000-000000000000}"/>
          </ac:spMkLst>
        </pc:spChg>
      </pc:sldChg>
      <pc:sldChg chg="ord">
        <pc:chgData name="Aman Sharma" userId="4d4645dd2a33a740" providerId="LiveId" clId="{68F1C00C-DD92-45D5-84B9-21B096492C83}" dt="2024-05-11T04:47:21.172" v="4"/>
        <pc:sldMkLst>
          <pc:docMk/>
          <pc:sldMk cId="0" sldId="258"/>
        </pc:sldMkLst>
      </pc:sldChg>
      <pc:sldChg chg="ord">
        <pc:chgData name="Aman Sharma" userId="4d4645dd2a33a740" providerId="LiveId" clId="{68F1C00C-DD92-45D5-84B9-21B096492C83}" dt="2024-05-11T04:49:36.509" v="15"/>
        <pc:sldMkLst>
          <pc:docMk/>
          <pc:sldMk cId="0" sldId="259"/>
        </pc:sldMkLst>
      </pc:sldChg>
      <pc:sldChg chg="ord">
        <pc:chgData name="Aman Sharma" userId="4d4645dd2a33a740" providerId="LiveId" clId="{68F1C00C-DD92-45D5-84B9-21B096492C83}" dt="2024-05-11T04:47:30.302" v="6"/>
        <pc:sldMkLst>
          <pc:docMk/>
          <pc:sldMk cId="0" sldId="260"/>
        </pc:sldMkLst>
      </pc:sldChg>
      <pc:sldChg chg="del ord">
        <pc:chgData name="Aman Sharma" userId="4d4645dd2a33a740" providerId="LiveId" clId="{68F1C00C-DD92-45D5-84B9-21B096492C83}" dt="2024-05-11T04:49:15.668" v="13" actId="47"/>
        <pc:sldMkLst>
          <pc:docMk/>
          <pc:sldMk cId="0" sldId="261"/>
        </pc:sldMkLst>
      </pc:sldChg>
      <pc:sldChg chg="ord">
        <pc:chgData name="Aman Sharma" userId="4d4645dd2a33a740" providerId="LiveId" clId="{68F1C00C-DD92-45D5-84B9-21B096492C83}" dt="2024-05-11T04:49:11.878" v="12"/>
        <pc:sldMkLst>
          <pc:docMk/>
          <pc:sldMk cId="0" sldId="263"/>
        </pc:sldMkLst>
      </pc:sldChg>
      <pc:sldChg chg="delSp mod">
        <pc:chgData name="Aman Sharma" userId="4d4645dd2a33a740" providerId="LiveId" clId="{68F1C00C-DD92-45D5-84B9-21B096492C83}" dt="2024-05-11T05:04:32.247" v="17" actId="478"/>
        <pc:sldMkLst>
          <pc:docMk/>
          <pc:sldMk cId="1993422512" sldId="264"/>
        </pc:sldMkLst>
        <pc:picChg chg="del">
          <ac:chgData name="Aman Sharma" userId="4d4645dd2a33a740" providerId="LiveId" clId="{68F1C00C-DD92-45D5-84B9-21B096492C83}" dt="2024-05-11T05:04:32.247" v="17" actId="478"/>
          <ac:picMkLst>
            <pc:docMk/>
            <pc:sldMk cId="1993422512" sldId="264"/>
            <ac:picMk id="4" creationId="{9B92E809-5291-48C6-75F2-0D86A8680C82}"/>
          </ac:picMkLst>
        </pc:picChg>
      </pc:sldChg>
      <pc:sldChg chg="delSp mod">
        <pc:chgData name="Aman Sharma" userId="4d4645dd2a33a740" providerId="LiveId" clId="{68F1C00C-DD92-45D5-84B9-21B096492C83}" dt="2024-05-11T05:03:30.337" v="16" actId="478"/>
        <pc:sldMkLst>
          <pc:docMk/>
          <pc:sldMk cId="1318082383" sldId="265"/>
        </pc:sldMkLst>
        <pc:picChg chg="del">
          <ac:chgData name="Aman Sharma" userId="4d4645dd2a33a740" providerId="LiveId" clId="{68F1C00C-DD92-45D5-84B9-21B096492C83}" dt="2024-05-11T05:03:30.337" v="16" actId="478"/>
          <ac:picMkLst>
            <pc:docMk/>
            <pc:sldMk cId="1318082383" sldId="265"/>
            <ac:picMk id="5" creationId="{1A16CC99-0C07-DB3A-B101-D029B6CC5747}"/>
          </ac:picMkLst>
        </pc:picChg>
      </pc:sldChg>
      <pc:sldChg chg="ord">
        <pc:chgData name="Aman Sharma" userId="4d4645dd2a33a740" providerId="LiveId" clId="{68F1C00C-DD92-45D5-84B9-21B096492C83}" dt="2024-05-11T04:46:46.162" v="1"/>
        <pc:sldMkLst>
          <pc:docMk/>
          <pc:sldMk cId="1312562386" sldId="267"/>
        </pc:sldMkLst>
      </pc:sldChg>
      <pc:sldChg chg="del">
        <pc:chgData name="Aman Sharma" userId="4d4645dd2a33a740" providerId="LiveId" clId="{68F1C00C-DD92-45D5-84B9-21B096492C83}" dt="2024-05-11T04:47:13.194" v="2" actId="47"/>
        <pc:sldMkLst>
          <pc:docMk/>
          <pc:sldMk cId="3568527426"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7.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48.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sv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D2"/>
        </a:solidFill>
        <a:effectLst/>
      </p:bgPr>
    </p:bg>
    <p:spTree>
      <p:nvGrpSpPr>
        <p:cNvPr id="1" name=""/>
        <p:cNvGrpSpPr/>
        <p:nvPr/>
      </p:nvGrpSpPr>
      <p:grpSpPr>
        <a:xfrm>
          <a:off x="0" y="0"/>
          <a:ext cx="0" cy="0"/>
          <a:chOff x="0" y="0"/>
          <a:chExt cx="0" cy="0"/>
        </a:xfrm>
      </p:grpSpPr>
      <p:sp>
        <p:nvSpPr>
          <p:cNvPr id="2" name="Freeform 2"/>
          <p:cNvSpPr/>
          <p:nvPr/>
        </p:nvSpPr>
        <p:spPr>
          <a:xfrm>
            <a:off x="-63503" y="475488"/>
            <a:ext cx="4432173" cy="3603774"/>
          </a:xfrm>
          <a:custGeom>
            <a:avLst/>
            <a:gdLst/>
            <a:ahLst/>
            <a:cxnLst/>
            <a:rect l="l" t="t" r="r" b="b"/>
            <a:pathLst>
              <a:path w="4432173" h="3603774">
                <a:moveTo>
                  <a:pt x="0" y="0"/>
                </a:moveTo>
                <a:lnTo>
                  <a:pt x="4432173" y="0"/>
                </a:lnTo>
                <a:lnTo>
                  <a:pt x="4432173" y="3603774"/>
                </a:lnTo>
                <a:lnTo>
                  <a:pt x="0" y="36037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400" y="101603"/>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6057052" y="3262198"/>
            <a:ext cx="5469950" cy="4016933"/>
          </a:xfrm>
          <a:prstGeom prst="rect">
            <a:avLst/>
          </a:prstGeom>
        </p:spPr>
        <p:txBody>
          <a:bodyPr lIns="0" tIns="0" rIns="0" bIns="0" rtlCol="0" anchor="t">
            <a:spAutoFit/>
          </a:bodyPr>
          <a:lstStyle/>
          <a:p>
            <a:pPr algn="l">
              <a:lnSpc>
                <a:spcPts val="16439"/>
              </a:lnSpc>
            </a:pPr>
            <a:r>
              <a:rPr lang="en-US" sz="11742" dirty="0">
                <a:solidFill>
                  <a:srgbClr val="000000"/>
                </a:solidFill>
                <a:latin typeface="Bobby Jones Condensed Soft"/>
              </a:rPr>
              <a:t>Khelo MATE</a:t>
            </a:r>
          </a:p>
          <a:p>
            <a:pPr algn="just">
              <a:lnSpc>
                <a:spcPts val="16439"/>
              </a:lnSpc>
            </a:pPr>
            <a:r>
              <a:rPr lang="en-US" sz="11742" dirty="0">
                <a:solidFill>
                  <a:srgbClr val="000000"/>
                </a:solidFill>
                <a:latin typeface="Bobby Jones Condensed Soft"/>
              </a:rPr>
              <a:t>      GB-05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pic>
        <p:nvPicPr>
          <p:cNvPr id="5" name="Picture 4">
            <a:extLst>
              <a:ext uri="{FF2B5EF4-FFF2-40B4-BE49-F238E27FC236}">
                <a16:creationId xmlns:a16="http://schemas.microsoft.com/office/drawing/2014/main" id="{7416F853-BF7B-B8EE-F54D-2A579B313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4" y="952500"/>
            <a:ext cx="17158966" cy="8338185"/>
          </a:xfrm>
          <a:prstGeom prst="rect">
            <a:avLst/>
          </a:prstGeom>
        </p:spPr>
      </p:pic>
      <p:pic>
        <p:nvPicPr>
          <p:cNvPr id="4" name="Picture 3">
            <a:extLst>
              <a:ext uri="{FF2B5EF4-FFF2-40B4-BE49-F238E27FC236}">
                <a16:creationId xmlns:a16="http://schemas.microsoft.com/office/drawing/2014/main" id="{8D4068A7-B691-48A1-EB86-70E9FB7B0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8089"/>
            <a:ext cx="18288000" cy="10070821"/>
          </a:xfrm>
          <a:prstGeom prst="rect">
            <a:avLst/>
          </a:prstGeom>
        </p:spPr>
      </p:pic>
    </p:spTree>
    <p:extLst>
      <p:ext uri="{BB962C8B-B14F-4D97-AF65-F5344CB8AC3E}">
        <p14:creationId xmlns:p14="http://schemas.microsoft.com/office/powerpoint/2010/main" val="1312562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2167" y="9640653"/>
            <a:ext cx="1065647" cy="1057494"/>
          </a:xfrm>
          <a:custGeom>
            <a:avLst/>
            <a:gdLst/>
            <a:ahLst/>
            <a:cxnLst/>
            <a:rect l="l" t="t" r="r" b="b"/>
            <a:pathLst>
              <a:path w="1065647" h="1057494">
                <a:moveTo>
                  <a:pt x="0" y="0"/>
                </a:moveTo>
                <a:lnTo>
                  <a:pt x="1065647" y="0"/>
                </a:lnTo>
                <a:lnTo>
                  <a:pt x="1065647" y="1057494"/>
                </a:lnTo>
                <a:lnTo>
                  <a:pt x="0" y="10574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48165" y="1566024"/>
            <a:ext cx="2131104" cy="2540994"/>
          </a:xfrm>
          <a:custGeom>
            <a:avLst/>
            <a:gdLst/>
            <a:ahLst/>
            <a:cxnLst/>
            <a:rect l="l" t="t" r="r" b="b"/>
            <a:pathLst>
              <a:path w="2131104" h="2540994">
                <a:moveTo>
                  <a:pt x="0" y="0"/>
                </a:moveTo>
                <a:lnTo>
                  <a:pt x="2131105" y="0"/>
                </a:lnTo>
                <a:lnTo>
                  <a:pt x="2131105" y="2540994"/>
                </a:lnTo>
                <a:lnTo>
                  <a:pt x="0" y="25409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74370" y="4376718"/>
            <a:ext cx="2131104" cy="2540994"/>
          </a:xfrm>
          <a:custGeom>
            <a:avLst/>
            <a:gdLst/>
            <a:ahLst/>
            <a:cxnLst/>
            <a:rect l="l" t="t" r="r" b="b"/>
            <a:pathLst>
              <a:path w="2131104" h="2540994">
                <a:moveTo>
                  <a:pt x="0" y="0"/>
                </a:moveTo>
                <a:lnTo>
                  <a:pt x="2131104" y="0"/>
                </a:lnTo>
                <a:lnTo>
                  <a:pt x="2131104" y="2540994"/>
                </a:lnTo>
                <a:lnTo>
                  <a:pt x="0" y="2540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6643" y="6639525"/>
            <a:ext cx="2131104" cy="2540994"/>
          </a:xfrm>
          <a:custGeom>
            <a:avLst/>
            <a:gdLst/>
            <a:ahLst/>
            <a:cxnLst/>
            <a:rect l="l" t="t" r="r" b="b"/>
            <a:pathLst>
              <a:path w="2131104" h="2540994">
                <a:moveTo>
                  <a:pt x="0" y="0"/>
                </a:moveTo>
                <a:lnTo>
                  <a:pt x="2131104" y="0"/>
                </a:lnTo>
                <a:lnTo>
                  <a:pt x="2131104" y="2540994"/>
                </a:lnTo>
                <a:lnTo>
                  <a:pt x="0" y="25409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666093" y="-1184586"/>
            <a:ext cx="1988306" cy="2100043"/>
          </a:xfrm>
          <a:custGeom>
            <a:avLst/>
            <a:gdLst/>
            <a:ahLst/>
            <a:cxnLst/>
            <a:rect l="l" t="t" r="r" b="b"/>
            <a:pathLst>
              <a:path w="1988306" h="2100043">
                <a:moveTo>
                  <a:pt x="0" y="0"/>
                </a:moveTo>
                <a:lnTo>
                  <a:pt x="1988305" y="0"/>
                </a:lnTo>
                <a:lnTo>
                  <a:pt x="1988305" y="2100043"/>
                </a:lnTo>
                <a:lnTo>
                  <a:pt x="0" y="21000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132751" y="1375591"/>
            <a:ext cx="2131104" cy="2540994"/>
          </a:xfrm>
          <a:custGeom>
            <a:avLst/>
            <a:gdLst/>
            <a:ahLst/>
            <a:cxnLst/>
            <a:rect l="l" t="t" r="r" b="b"/>
            <a:pathLst>
              <a:path w="2131104" h="2540994">
                <a:moveTo>
                  <a:pt x="0" y="0"/>
                </a:moveTo>
                <a:lnTo>
                  <a:pt x="2131105" y="0"/>
                </a:lnTo>
                <a:lnTo>
                  <a:pt x="2131105" y="2540994"/>
                </a:lnTo>
                <a:lnTo>
                  <a:pt x="0" y="25409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5544800" y="5295900"/>
            <a:ext cx="3174997" cy="4953000"/>
          </a:xfrm>
          <a:custGeom>
            <a:avLst/>
            <a:gdLst/>
            <a:ahLst/>
            <a:cxnLst/>
            <a:rect l="l" t="t" r="r" b="b"/>
            <a:pathLst>
              <a:path w="3174997" h="4953000">
                <a:moveTo>
                  <a:pt x="0" y="0"/>
                </a:moveTo>
                <a:lnTo>
                  <a:pt x="3174997" y="0"/>
                </a:lnTo>
                <a:lnTo>
                  <a:pt x="3174997" y="4953000"/>
                </a:lnTo>
                <a:lnTo>
                  <a:pt x="0" y="4953000"/>
                </a:lnTo>
                <a:lnTo>
                  <a:pt x="0" y="0"/>
                </a:lnTo>
                <a:close/>
              </a:path>
            </a:pathLst>
          </a:custGeom>
          <a:blipFill>
            <a:blip r:embed="rId14"/>
            <a:stretch>
              <a:fillRect/>
            </a:stretch>
          </a:blipFill>
        </p:spPr>
        <p:txBody>
          <a:bodyPr/>
          <a:lstStyle/>
          <a:p>
            <a:endParaRPr lang="en-US"/>
          </a:p>
        </p:txBody>
      </p:sp>
      <p:sp>
        <p:nvSpPr>
          <p:cNvPr id="9" name="Freeform 9"/>
          <p:cNvSpPr/>
          <p:nvPr/>
        </p:nvSpPr>
        <p:spPr>
          <a:xfrm>
            <a:off x="3340103" y="0"/>
            <a:ext cx="16014697" cy="6032497"/>
          </a:xfrm>
          <a:custGeom>
            <a:avLst/>
            <a:gdLst/>
            <a:ahLst/>
            <a:cxnLst/>
            <a:rect l="l" t="t" r="r" b="b"/>
            <a:pathLst>
              <a:path w="16014697" h="6032497">
                <a:moveTo>
                  <a:pt x="0" y="0"/>
                </a:moveTo>
                <a:lnTo>
                  <a:pt x="16014697" y="0"/>
                </a:lnTo>
                <a:lnTo>
                  <a:pt x="16014697" y="6032497"/>
                </a:lnTo>
                <a:lnTo>
                  <a:pt x="0" y="6032497"/>
                </a:lnTo>
                <a:lnTo>
                  <a:pt x="0" y="0"/>
                </a:lnTo>
                <a:close/>
              </a:path>
            </a:pathLst>
          </a:custGeom>
          <a:blipFill>
            <a:blip r:embed="rId15"/>
            <a:stretch>
              <a:fillRect/>
            </a:stretch>
          </a:blipFill>
        </p:spPr>
        <p:txBody>
          <a:bodyPr/>
          <a:lstStyle/>
          <a:p>
            <a:endParaRPr lang="en-US"/>
          </a:p>
        </p:txBody>
      </p:sp>
      <p:sp>
        <p:nvSpPr>
          <p:cNvPr id="10" name="TextBox 10"/>
          <p:cNvSpPr txBox="1"/>
          <p:nvPr/>
        </p:nvSpPr>
        <p:spPr>
          <a:xfrm>
            <a:off x="6775132" y="1402242"/>
            <a:ext cx="5112068" cy="1573957"/>
          </a:xfrm>
          <a:prstGeom prst="rect">
            <a:avLst/>
          </a:prstGeom>
        </p:spPr>
        <p:txBody>
          <a:bodyPr wrap="square" lIns="0" tIns="0" rIns="0" bIns="0" rtlCol="0" anchor="t">
            <a:spAutoFit/>
          </a:bodyPr>
          <a:lstStyle/>
          <a:p>
            <a:pPr algn="l">
              <a:lnSpc>
                <a:spcPts val="13461"/>
              </a:lnSpc>
            </a:pPr>
            <a:r>
              <a:rPr lang="en-US" sz="9615" dirty="0">
                <a:solidFill>
                  <a:srgbClr val="000000"/>
                </a:solidFill>
                <a:latin typeface="Bobby Jones Condensed Soft"/>
              </a:rPr>
              <a:t>Conclusion</a:t>
            </a:r>
          </a:p>
        </p:txBody>
      </p:sp>
      <p:sp>
        <p:nvSpPr>
          <p:cNvPr id="11" name="TextBox 11"/>
          <p:cNvSpPr txBox="1"/>
          <p:nvPr/>
        </p:nvSpPr>
        <p:spPr>
          <a:xfrm>
            <a:off x="3073517" y="3944264"/>
            <a:ext cx="12378700" cy="4796561"/>
          </a:xfrm>
          <a:prstGeom prst="rect">
            <a:avLst/>
          </a:prstGeom>
        </p:spPr>
        <p:txBody>
          <a:bodyPr lIns="0" tIns="0" rIns="0" bIns="0" rtlCol="0" anchor="t">
            <a:spAutoFit/>
          </a:bodyPr>
          <a:lstStyle/>
          <a:p>
            <a:pPr algn="just">
              <a:lnSpc>
                <a:spcPts val="4127"/>
              </a:lnSpc>
            </a:pPr>
            <a:r>
              <a:rPr lang="en-US" sz="3847" dirty="0">
                <a:solidFill>
                  <a:srgbClr val="000000"/>
                </a:solidFill>
                <a:latin typeface="Poppins"/>
              </a:rPr>
              <a:t>Khelo Mate has revolutionized outdoor gaming, fostering connections and enriching experiences. With seamless functionalities, positive feedback, and robust performance, we've created a thriving community. As we look to the future, our commitment to enhancing features and engagement remains steadfast. Thank you for joining us on this journey. Let's continue playing, connecting, and thriving together on Khelo Mate.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D2"/>
        </a:solidFill>
        <a:effectLst/>
      </p:bgPr>
    </p:bg>
    <p:spTree>
      <p:nvGrpSpPr>
        <p:cNvPr id="1" name=""/>
        <p:cNvGrpSpPr/>
        <p:nvPr/>
      </p:nvGrpSpPr>
      <p:grpSpPr>
        <a:xfrm>
          <a:off x="0" y="0"/>
          <a:ext cx="0" cy="0"/>
          <a:chOff x="0" y="0"/>
          <a:chExt cx="0" cy="0"/>
        </a:xfrm>
      </p:grpSpPr>
      <p:sp>
        <p:nvSpPr>
          <p:cNvPr id="2" name="Freeform 2"/>
          <p:cNvSpPr/>
          <p:nvPr/>
        </p:nvSpPr>
        <p:spPr>
          <a:xfrm>
            <a:off x="-63503" y="475488"/>
            <a:ext cx="4432173" cy="3603774"/>
          </a:xfrm>
          <a:custGeom>
            <a:avLst/>
            <a:gdLst/>
            <a:ahLst/>
            <a:cxnLst/>
            <a:rect l="l" t="t" r="r" b="b"/>
            <a:pathLst>
              <a:path w="4432173" h="3603774">
                <a:moveTo>
                  <a:pt x="0" y="0"/>
                </a:moveTo>
                <a:lnTo>
                  <a:pt x="4432173" y="0"/>
                </a:lnTo>
                <a:lnTo>
                  <a:pt x="4432173" y="3603774"/>
                </a:lnTo>
                <a:lnTo>
                  <a:pt x="0" y="36037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400" y="4127497"/>
            <a:ext cx="6337297" cy="7340603"/>
          </a:xfrm>
          <a:custGeom>
            <a:avLst/>
            <a:gdLst/>
            <a:ahLst/>
            <a:cxnLst/>
            <a:rect l="l" t="t" r="r" b="b"/>
            <a:pathLst>
              <a:path w="6337297" h="7340603">
                <a:moveTo>
                  <a:pt x="0" y="0"/>
                </a:moveTo>
                <a:lnTo>
                  <a:pt x="6337297" y="0"/>
                </a:lnTo>
                <a:lnTo>
                  <a:pt x="6337297" y="7340603"/>
                </a:lnTo>
                <a:lnTo>
                  <a:pt x="0" y="7340603"/>
                </a:lnTo>
                <a:lnTo>
                  <a:pt x="0" y="0"/>
                </a:lnTo>
                <a:close/>
              </a:path>
            </a:pathLst>
          </a:custGeom>
          <a:blipFill>
            <a:blip r:embed="rId4"/>
            <a:stretch>
              <a:fillRect/>
            </a:stretch>
          </a:blipFill>
        </p:spPr>
        <p:txBody>
          <a:bodyPr/>
          <a:lstStyle/>
          <a:p>
            <a:endParaRPr lang="en-US"/>
          </a:p>
        </p:txBody>
      </p:sp>
      <p:sp>
        <p:nvSpPr>
          <p:cNvPr id="4" name="Freeform 4"/>
          <p:cNvSpPr/>
          <p:nvPr/>
        </p:nvSpPr>
        <p:spPr>
          <a:xfrm>
            <a:off x="9774513" y="6819900"/>
            <a:ext cx="2817366" cy="3296050"/>
          </a:xfrm>
          <a:custGeom>
            <a:avLst/>
            <a:gdLst/>
            <a:ahLst/>
            <a:cxnLst/>
            <a:rect l="l" t="t" r="r" b="b"/>
            <a:pathLst>
              <a:path w="4241387" h="4241387">
                <a:moveTo>
                  <a:pt x="0" y="0"/>
                </a:moveTo>
                <a:lnTo>
                  <a:pt x="4241387" y="0"/>
                </a:lnTo>
                <a:lnTo>
                  <a:pt x="4241387" y="4241387"/>
                </a:lnTo>
                <a:lnTo>
                  <a:pt x="0" y="4241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591879" y="265614"/>
            <a:ext cx="2921784" cy="3781311"/>
          </a:xfrm>
          <a:custGeom>
            <a:avLst/>
            <a:gdLst/>
            <a:ahLst/>
            <a:cxnLst/>
            <a:rect l="l" t="t" r="r" b="b"/>
            <a:pathLst>
              <a:path w="2921784" h="3781311">
                <a:moveTo>
                  <a:pt x="0" y="0"/>
                </a:moveTo>
                <a:lnTo>
                  <a:pt x="2921784" y="0"/>
                </a:lnTo>
                <a:lnTo>
                  <a:pt x="2921784" y="3781311"/>
                </a:lnTo>
                <a:lnTo>
                  <a:pt x="0" y="37813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2293394" y="1701455"/>
            <a:ext cx="5698731" cy="6884089"/>
          </a:xfrm>
          <a:custGeom>
            <a:avLst/>
            <a:gdLst/>
            <a:ahLst/>
            <a:cxnLst/>
            <a:rect l="l" t="t" r="r" b="b"/>
            <a:pathLst>
              <a:path w="5698731" h="6884089">
                <a:moveTo>
                  <a:pt x="0" y="0"/>
                </a:moveTo>
                <a:lnTo>
                  <a:pt x="5698731" y="0"/>
                </a:lnTo>
                <a:lnTo>
                  <a:pt x="5698731" y="6884089"/>
                </a:lnTo>
                <a:lnTo>
                  <a:pt x="0" y="68840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7" name="TextBox 7"/>
          <p:cNvSpPr txBox="1"/>
          <p:nvPr/>
        </p:nvSpPr>
        <p:spPr>
          <a:xfrm>
            <a:off x="5281108" y="3109189"/>
            <a:ext cx="7012286" cy="3060859"/>
          </a:xfrm>
          <a:prstGeom prst="rect">
            <a:avLst/>
          </a:prstGeom>
        </p:spPr>
        <p:txBody>
          <a:bodyPr lIns="0" tIns="0" rIns="0" bIns="0" rtlCol="0" anchor="t">
            <a:spAutoFit/>
          </a:bodyPr>
          <a:lstStyle/>
          <a:p>
            <a:pPr algn="just">
              <a:lnSpc>
                <a:spcPts val="11775"/>
              </a:lnSpc>
            </a:pPr>
            <a:r>
              <a:rPr lang="en-US" sz="10954" dirty="0">
                <a:solidFill>
                  <a:srgbClr val="000000"/>
                </a:solidFill>
                <a:latin typeface="Bobby Jones Condensed Soft"/>
              </a:rPr>
              <a:t>Thank You 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962" y="-16707"/>
            <a:ext cx="14736861" cy="6501717"/>
          </a:xfrm>
          <a:custGeom>
            <a:avLst/>
            <a:gdLst/>
            <a:ahLst/>
            <a:cxnLst/>
            <a:rect l="l" t="t" r="r" b="b"/>
            <a:pathLst>
              <a:path w="14736861" h="6501717">
                <a:moveTo>
                  <a:pt x="0" y="0"/>
                </a:moveTo>
                <a:lnTo>
                  <a:pt x="14736861" y="0"/>
                </a:lnTo>
                <a:lnTo>
                  <a:pt x="14736861" y="6501718"/>
                </a:lnTo>
                <a:lnTo>
                  <a:pt x="0" y="6501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123519" y="1332195"/>
            <a:ext cx="5282660" cy="9182348"/>
          </a:xfrm>
          <a:custGeom>
            <a:avLst/>
            <a:gdLst/>
            <a:ahLst/>
            <a:cxnLst/>
            <a:rect l="l" t="t" r="r" b="b"/>
            <a:pathLst>
              <a:path w="5282660" h="9182348">
                <a:moveTo>
                  <a:pt x="0" y="0"/>
                </a:moveTo>
                <a:lnTo>
                  <a:pt x="5282660" y="0"/>
                </a:lnTo>
                <a:lnTo>
                  <a:pt x="5282660" y="9182348"/>
                </a:lnTo>
                <a:lnTo>
                  <a:pt x="0" y="91823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772017" y="2908935"/>
            <a:ext cx="6743490" cy="2047875"/>
          </a:xfrm>
          <a:prstGeom prst="rect">
            <a:avLst/>
          </a:prstGeom>
        </p:spPr>
        <p:txBody>
          <a:bodyPr lIns="0" tIns="0" rIns="0" bIns="0" rtlCol="0" anchor="t">
            <a:spAutoFit/>
          </a:bodyPr>
          <a:lstStyle/>
          <a:p>
            <a:pPr algn="l">
              <a:lnSpc>
                <a:spcPts val="16439"/>
              </a:lnSpc>
            </a:pPr>
            <a:r>
              <a:rPr lang="en-US" sz="11742" dirty="0">
                <a:solidFill>
                  <a:srgbClr val="000000"/>
                </a:solidFill>
                <a:latin typeface="Bobby Jones Condensed Soft"/>
              </a:rPr>
              <a:t>Team </a:t>
            </a:r>
            <a:r>
              <a:rPr lang="en-US" sz="11742" dirty="0" err="1">
                <a:solidFill>
                  <a:srgbClr val="000000"/>
                </a:solidFill>
                <a:latin typeface="Bobby Jones Condensed Soft"/>
              </a:rPr>
              <a:t>memeber</a:t>
            </a:r>
            <a:endParaRPr lang="en-US" sz="11742" dirty="0">
              <a:solidFill>
                <a:srgbClr val="000000"/>
              </a:solidFill>
              <a:latin typeface="Bobby Jones Condensed Soft"/>
            </a:endParaRPr>
          </a:p>
        </p:txBody>
      </p:sp>
      <p:sp>
        <p:nvSpPr>
          <p:cNvPr id="5" name="TextBox 5"/>
          <p:cNvSpPr txBox="1"/>
          <p:nvPr/>
        </p:nvSpPr>
        <p:spPr>
          <a:xfrm>
            <a:off x="4095398" y="7830864"/>
            <a:ext cx="9468202" cy="1577355"/>
          </a:xfrm>
          <a:prstGeom prst="rect">
            <a:avLst/>
          </a:prstGeom>
        </p:spPr>
        <p:txBody>
          <a:bodyPr wrap="square" lIns="0" tIns="0" rIns="0" bIns="0" rtlCol="0" anchor="t">
            <a:spAutoFit/>
          </a:bodyPr>
          <a:lstStyle/>
          <a:p>
            <a:pPr algn="just">
              <a:lnSpc>
                <a:spcPts val="4071"/>
              </a:lnSpc>
            </a:pPr>
            <a:r>
              <a:rPr lang="en-US" sz="3773" dirty="0">
                <a:solidFill>
                  <a:srgbClr val="000000"/>
                </a:solidFill>
                <a:latin typeface="Poppins"/>
              </a:rPr>
              <a:t>Aman Kumar Sharma(2200290140025) Aman Chaudhary (2200290140022)</a:t>
            </a:r>
          </a:p>
          <a:p>
            <a:pPr algn="just">
              <a:lnSpc>
                <a:spcPts val="4071"/>
              </a:lnSpc>
            </a:pPr>
            <a:r>
              <a:rPr lang="en-US" sz="3773" dirty="0">
                <a:solidFill>
                  <a:srgbClr val="000000"/>
                </a:solidFill>
                <a:latin typeface="Poppins"/>
              </a:rPr>
              <a:t>Abdul </a:t>
            </a:r>
            <a:r>
              <a:rPr lang="en-US" sz="3773" dirty="0" err="1">
                <a:solidFill>
                  <a:srgbClr val="000000"/>
                </a:solidFill>
                <a:latin typeface="Poppins"/>
              </a:rPr>
              <a:t>wali</a:t>
            </a:r>
            <a:r>
              <a:rPr lang="en-US" sz="3773" dirty="0">
                <a:solidFill>
                  <a:srgbClr val="000000"/>
                </a:solidFill>
                <a:latin typeface="Poppins"/>
              </a:rPr>
              <a:t> khan         </a:t>
            </a:r>
          </a:p>
        </p:txBody>
      </p:sp>
      <p:sp>
        <p:nvSpPr>
          <p:cNvPr id="6" name="TextBox 6"/>
          <p:cNvSpPr txBox="1"/>
          <p:nvPr/>
        </p:nvSpPr>
        <p:spPr>
          <a:xfrm>
            <a:off x="6790658" y="5986310"/>
            <a:ext cx="4299737" cy="1331986"/>
          </a:xfrm>
          <a:prstGeom prst="rect">
            <a:avLst/>
          </a:prstGeom>
        </p:spPr>
        <p:txBody>
          <a:bodyPr lIns="0" tIns="0" rIns="0" bIns="0" rtlCol="0" anchor="t">
            <a:spAutoFit/>
          </a:bodyPr>
          <a:lstStyle/>
          <a:p>
            <a:pPr algn="ctr">
              <a:lnSpc>
                <a:spcPts val="5250"/>
              </a:lnSpc>
            </a:pPr>
            <a:r>
              <a:rPr lang="en-US" sz="3799" dirty="0">
                <a:solidFill>
                  <a:srgbClr val="FF66C4"/>
                </a:solidFill>
                <a:latin typeface="Open Sans Bold"/>
              </a:rPr>
              <a:t> SUPERVISIOR </a:t>
            </a:r>
          </a:p>
          <a:p>
            <a:pPr algn="l">
              <a:lnSpc>
                <a:spcPts val="5250"/>
              </a:lnSpc>
            </a:pPr>
            <a:r>
              <a:rPr lang="en-US" sz="3799" dirty="0" err="1">
                <a:solidFill>
                  <a:srgbClr val="FF66C4"/>
                </a:solidFill>
                <a:latin typeface="Open Sans Bold"/>
              </a:rPr>
              <a:t>Ms</a:t>
            </a:r>
            <a:r>
              <a:rPr lang="en-US" sz="3799" dirty="0">
                <a:solidFill>
                  <a:srgbClr val="FF66C4"/>
                </a:solidFill>
                <a:latin typeface="Open Sans Bold"/>
              </a:rPr>
              <a:t> Divya Singhal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D2"/>
        </a:solidFill>
        <a:effectLst/>
      </p:bgPr>
    </p:bg>
    <p:spTree>
      <p:nvGrpSpPr>
        <p:cNvPr id="1" name=""/>
        <p:cNvGrpSpPr/>
        <p:nvPr/>
      </p:nvGrpSpPr>
      <p:grpSpPr>
        <a:xfrm>
          <a:off x="0" y="0"/>
          <a:ext cx="0" cy="0"/>
          <a:chOff x="0" y="0"/>
          <a:chExt cx="0" cy="0"/>
        </a:xfrm>
      </p:grpSpPr>
      <p:sp>
        <p:nvSpPr>
          <p:cNvPr id="2" name="Freeform 2"/>
          <p:cNvSpPr/>
          <p:nvPr/>
        </p:nvSpPr>
        <p:spPr>
          <a:xfrm>
            <a:off x="0" y="315001"/>
            <a:ext cx="9530620" cy="11276552"/>
          </a:xfrm>
          <a:custGeom>
            <a:avLst/>
            <a:gdLst/>
            <a:ahLst/>
            <a:cxnLst/>
            <a:rect l="l" t="t" r="r" b="b"/>
            <a:pathLst>
              <a:path w="9530620" h="11276552">
                <a:moveTo>
                  <a:pt x="0" y="0"/>
                </a:moveTo>
                <a:lnTo>
                  <a:pt x="9530620" y="0"/>
                </a:lnTo>
                <a:lnTo>
                  <a:pt x="9530620" y="11276553"/>
                </a:lnTo>
                <a:lnTo>
                  <a:pt x="0" y="112765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8650100" y="0"/>
            <a:ext cx="9637900" cy="10287000"/>
          </a:xfrm>
          <a:custGeom>
            <a:avLst/>
            <a:gdLst/>
            <a:ahLst/>
            <a:cxnLst/>
            <a:rect l="l" t="t" r="r" b="b"/>
            <a:pathLst>
              <a:path w="9637900" h="10287000">
                <a:moveTo>
                  <a:pt x="9637900" y="0"/>
                </a:moveTo>
                <a:lnTo>
                  <a:pt x="0" y="0"/>
                </a:lnTo>
                <a:lnTo>
                  <a:pt x="0" y="10287000"/>
                </a:lnTo>
                <a:lnTo>
                  <a:pt x="9637900" y="10287000"/>
                </a:lnTo>
                <a:lnTo>
                  <a:pt x="9637900" y="0"/>
                </a:lnTo>
                <a:close/>
              </a:path>
            </a:pathLst>
          </a:custGeom>
          <a:blipFill>
            <a:blip r:embed="rId4"/>
            <a:stretch>
              <a:fillRect l="-43" r="-3529" b="-33055"/>
            </a:stretch>
          </a:blipFill>
        </p:spPr>
        <p:txBody>
          <a:bodyPr/>
          <a:lstStyle/>
          <a:p>
            <a:endParaRPr lang="en-US"/>
          </a:p>
        </p:txBody>
      </p:sp>
      <p:sp>
        <p:nvSpPr>
          <p:cNvPr id="4" name="Freeform 4"/>
          <p:cNvSpPr/>
          <p:nvPr/>
        </p:nvSpPr>
        <p:spPr>
          <a:xfrm>
            <a:off x="-3404883" y="-761371"/>
            <a:ext cx="6015066" cy="7236266"/>
          </a:xfrm>
          <a:custGeom>
            <a:avLst/>
            <a:gdLst/>
            <a:ahLst/>
            <a:cxnLst/>
            <a:rect l="l" t="t" r="r" b="b"/>
            <a:pathLst>
              <a:path w="6015066" h="7236266">
                <a:moveTo>
                  <a:pt x="0" y="0"/>
                </a:moveTo>
                <a:lnTo>
                  <a:pt x="6015066" y="0"/>
                </a:lnTo>
                <a:lnTo>
                  <a:pt x="6015066" y="7236266"/>
                </a:lnTo>
                <a:lnTo>
                  <a:pt x="0" y="7236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518037" y="5641753"/>
            <a:ext cx="2045637" cy="2510761"/>
          </a:xfrm>
          <a:custGeom>
            <a:avLst/>
            <a:gdLst/>
            <a:ahLst/>
            <a:cxnLst/>
            <a:rect l="l" t="t" r="r" b="b"/>
            <a:pathLst>
              <a:path w="2045637" h="2510761">
                <a:moveTo>
                  <a:pt x="0" y="0"/>
                </a:moveTo>
                <a:lnTo>
                  <a:pt x="2045637" y="0"/>
                </a:lnTo>
                <a:lnTo>
                  <a:pt x="2045637" y="2510761"/>
                </a:lnTo>
                <a:lnTo>
                  <a:pt x="0" y="25107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4607359" y="7942040"/>
            <a:ext cx="5476789" cy="4249531"/>
          </a:xfrm>
          <a:custGeom>
            <a:avLst/>
            <a:gdLst/>
            <a:ahLst/>
            <a:cxnLst/>
            <a:rect l="l" t="t" r="r" b="b"/>
            <a:pathLst>
              <a:path w="5476789" h="4249531">
                <a:moveTo>
                  <a:pt x="0" y="0"/>
                </a:moveTo>
                <a:lnTo>
                  <a:pt x="5476789" y="0"/>
                </a:lnTo>
                <a:lnTo>
                  <a:pt x="5476789" y="4249531"/>
                </a:lnTo>
                <a:lnTo>
                  <a:pt x="0" y="42495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931516" y="3195028"/>
            <a:ext cx="7667330" cy="6937115"/>
          </a:xfrm>
          <a:prstGeom prst="rect">
            <a:avLst/>
          </a:prstGeom>
        </p:spPr>
        <p:txBody>
          <a:bodyPr lIns="0" tIns="0" rIns="0" bIns="0" rtlCol="0" anchor="t">
            <a:spAutoFit/>
          </a:bodyPr>
          <a:lstStyle/>
          <a:p>
            <a:pPr algn="just">
              <a:lnSpc>
                <a:spcPts val="3900"/>
              </a:lnSpc>
            </a:pPr>
            <a:r>
              <a:rPr lang="en-US" sz="2799" dirty="0">
                <a:solidFill>
                  <a:srgbClr val="000000"/>
                </a:solidFill>
                <a:latin typeface="Open Sans Bold"/>
              </a:rPr>
              <a:t>Hello, outdoor enthusiasts! Welcome to Khelo Mate, your go-to destination for connecting with fellow game lovers in your area. Whether you're into basketball, soccer, or simply want to go for a jog, Khelo Mate is here to help you find like- minded individuals nearby who are eager to join in on the fun. Powered by advanced geolocation technology, our platform makes it easy to discover and organize outdoor game sessions effortlessly. So, lace up your sneakers, grab your gear, and let's make some memories together on Khelo Mate!"</a:t>
            </a:r>
          </a:p>
        </p:txBody>
      </p:sp>
      <p:sp>
        <p:nvSpPr>
          <p:cNvPr id="8" name="TextBox 8"/>
          <p:cNvSpPr txBox="1"/>
          <p:nvPr/>
        </p:nvSpPr>
        <p:spPr>
          <a:xfrm>
            <a:off x="2857843" y="1588189"/>
            <a:ext cx="3814705" cy="1140647"/>
          </a:xfrm>
          <a:prstGeom prst="rect">
            <a:avLst/>
          </a:prstGeom>
        </p:spPr>
        <p:txBody>
          <a:bodyPr lIns="0" tIns="0" rIns="0" bIns="0" rtlCol="0" anchor="t">
            <a:spAutoFit/>
          </a:bodyPr>
          <a:lstStyle/>
          <a:p>
            <a:pPr algn="l">
              <a:lnSpc>
                <a:spcPts val="9160"/>
              </a:lnSpc>
            </a:pPr>
            <a:r>
              <a:rPr lang="en-US" sz="6543">
                <a:solidFill>
                  <a:srgbClr val="000000"/>
                </a:solidFill>
                <a:latin typeface="Bobby Jones Condensed Soft"/>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2167" y="9640653"/>
            <a:ext cx="1065647" cy="1057494"/>
          </a:xfrm>
          <a:custGeom>
            <a:avLst/>
            <a:gdLst/>
            <a:ahLst/>
            <a:cxnLst/>
            <a:rect l="l" t="t" r="r" b="b"/>
            <a:pathLst>
              <a:path w="1065647" h="1057494">
                <a:moveTo>
                  <a:pt x="0" y="0"/>
                </a:moveTo>
                <a:lnTo>
                  <a:pt x="1065647" y="0"/>
                </a:lnTo>
                <a:lnTo>
                  <a:pt x="1065647" y="1057494"/>
                </a:lnTo>
                <a:lnTo>
                  <a:pt x="0" y="10574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48165" y="1566024"/>
            <a:ext cx="2131104" cy="2540994"/>
          </a:xfrm>
          <a:custGeom>
            <a:avLst/>
            <a:gdLst/>
            <a:ahLst/>
            <a:cxnLst/>
            <a:rect l="l" t="t" r="r" b="b"/>
            <a:pathLst>
              <a:path w="2131104" h="2540994">
                <a:moveTo>
                  <a:pt x="0" y="0"/>
                </a:moveTo>
                <a:lnTo>
                  <a:pt x="2131105" y="0"/>
                </a:lnTo>
                <a:lnTo>
                  <a:pt x="2131105" y="2540994"/>
                </a:lnTo>
                <a:lnTo>
                  <a:pt x="0" y="25409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74370" y="4376718"/>
            <a:ext cx="2131104" cy="2540994"/>
          </a:xfrm>
          <a:custGeom>
            <a:avLst/>
            <a:gdLst/>
            <a:ahLst/>
            <a:cxnLst/>
            <a:rect l="l" t="t" r="r" b="b"/>
            <a:pathLst>
              <a:path w="2131104" h="2540994">
                <a:moveTo>
                  <a:pt x="0" y="0"/>
                </a:moveTo>
                <a:lnTo>
                  <a:pt x="2131104" y="0"/>
                </a:lnTo>
                <a:lnTo>
                  <a:pt x="2131104" y="2540994"/>
                </a:lnTo>
                <a:lnTo>
                  <a:pt x="0" y="2540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6643" y="6639525"/>
            <a:ext cx="2131104" cy="2540994"/>
          </a:xfrm>
          <a:custGeom>
            <a:avLst/>
            <a:gdLst/>
            <a:ahLst/>
            <a:cxnLst/>
            <a:rect l="l" t="t" r="r" b="b"/>
            <a:pathLst>
              <a:path w="2131104" h="2540994">
                <a:moveTo>
                  <a:pt x="0" y="0"/>
                </a:moveTo>
                <a:lnTo>
                  <a:pt x="2131104" y="0"/>
                </a:lnTo>
                <a:lnTo>
                  <a:pt x="2131104" y="2540994"/>
                </a:lnTo>
                <a:lnTo>
                  <a:pt x="0" y="25409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666093" y="-1184586"/>
            <a:ext cx="1988306" cy="2100043"/>
          </a:xfrm>
          <a:custGeom>
            <a:avLst/>
            <a:gdLst/>
            <a:ahLst/>
            <a:cxnLst/>
            <a:rect l="l" t="t" r="r" b="b"/>
            <a:pathLst>
              <a:path w="1988306" h="2100043">
                <a:moveTo>
                  <a:pt x="0" y="0"/>
                </a:moveTo>
                <a:lnTo>
                  <a:pt x="1988305" y="0"/>
                </a:lnTo>
                <a:lnTo>
                  <a:pt x="1988305" y="2100043"/>
                </a:lnTo>
                <a:lnTo>
                  <a:pt x="0" y="21000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7" name="Group 7"/>
          <p:cNvGrpSpPr>
            <a:grpSpLocks noChangeAspect="1"/>
          </p:cNvGrpSpPr>
          <p:nvPr/>
        </p:nvGrpSpPr>
        <p:grpSpPr>
          <a:xfrm>
            <a:off x="3492617" y="5429564"/>
            <a:ext cx="171450" cy="171450"/>
            <a:chOff x="0" y="0"/>
            <a:chExt cx="171450" cy="171450"/>
          </a:xfrm>
        </p:grpSpPr>
        <p:sp>
          <p:nvSpPr>
            <p:cNvPr id="8" name="Freeform 8"/>
            <p:cNvSpPr/>
            <p:nvPr/>
          </p:nvSpPr>
          <p:spPr>
            <a:xfrm>
              <a:off x="0" y="0"/>
              <a:ext cx="171450" cy="171450"/>
            </a:xfrm>
            <a:custGeom>
              <a:avLst/>
              <a:gdLst/>
              <a:ahLst/>
              <a:cxnLst/>
              <a:rect l="l" t="t" r="r" b="b"/>
              <a:pathLst>
                <a:path w="171450" h="171450">
                  <a:moveTo>
                    <a:pt x="171450" y="85725"/>
                  </a:moveTo>
                  <a:lnTo>
                    <a:pt x="170942" y="96901"/>
                  </a:lnTo>
                  <a:cubicBezTo>
                    <a:pt x="168783" y="107950"/>
                    <a:pt x="167132" y="113284"/>
                    <a:pt x="164973" y="118491"/>
                  </a:cubicBezTo>
                  <a:lnTo>
                    <a:pt x="160147" y="128651"/>
                  </a:lnTo>
                  <a:cubicBezTo>
                    <a:pt x="153924" y="138049"/>
                    <a:pt x="150368" y="142367"/>
                    <a:pt x="146304" y="146304"/>
                  </a:cubicBezTo>
                  <a:lnTo>
                    <a:pt x="138049" y="153797"/>
                  </a:lnTo>
                  <a:cubicBezTo>
                    <a:pt x="128651" y="160020"/>
                    <a:pt x="123698" y="162687"/>
                    <a:pt x="118491" y="164846"/>
                  </a:cubicBezTo>
                  <a:lnTo>
                    <a:pt x="107950" y="168656"/>
                  </a:lnTo>
                  <a:cubicBezTo>
                    <a:pt x="96901" y="170815"/>
                    <a:pt x="91313" y="171450"/>
                    <a:pt x="85725" y="171450"/>
                  </a:cubicBezTo>
                  <a:lnTo>
                    <a:pt x="74549" y="170942"/>
                  </a:lnTo>
                  <a:cubicBezTo>
                    <a:pt x="63500" y="168783"/>
                    <a:pt x="58166" y="167132"/>
                    <a:pt x="52959" y="164973"/>
                  </a:cubicBezTo>
                  <a:lnTo>
                    <a:pt x="42799" y="160147"/>
                  </a:lnTo>
                  <a:cubicBezTo>
                    <a:pt x="33401" y="153924"/>
                    <a:pt x="29083" y="150368"/>
                    <a:pt x="25146" y="146304"/>
                  </a:cubicBezTo>
                  <a:lnTo>
                    <a:pt x="17653" y="138049"/>
                  </a:lnTo>
                  <a:cubicBezTo>
                    <a:pt x="11303" y="128651"/>
                    <a:pt x="8636" y="123698"/>
                    <a:pt x="6477" y="118491"/>
                  </a:cubicBezTo>
                  <a:lnTo>
                    <a:pt x="2794" y="107950"/>
                  </a:lnTo>
                  <a:cubicBezTo>
                    <a:pt x="508" y="96901"/>
                    <a:pt x="0" y="91313"/>
                    <a:pt x="0" y="85725"/>
                  </a:cubicBezTo>
                  <a:lnTo>
                    <a:pt x="508" y="74549"/>
                  </a:lnTo>
                  <a:cubicBezTo>
                    <a:pt x="2667" y="63500"/>
                    <a:pt x="4318" y="58166"/>
                    <a:pt x="6477" y="52959"/>
                  </a:cubicBezTo>
                  <a:lnTo>
                    <a:pt x="11303" y="42799"/>
                  </a:lnTo>
                  <a:cubicBezTo>
                    <a:pt x="17526" y="33401"/>
                    <a:pt x="21082" y="29083"/>
                    <a:pt x="25146" y="25146"/>
                  </a:cubicBezTo>
                  <a:lnTo>
                    <a:pt x="33401" y="17653"/>
                  </a:lnTo>
                  <a:cubicBezTo>
                    <a:pt x="42799" y="11303"/>
                    <a:pt x="47752" y="8636"/>
                    <a:pt x="52959" y="6477"/>
                  </a:cubicBezTo>
                  <a:lnTo>
                    <a:pt x="63500" y="2794"/>
                  </a:lnTo>
                  <a:cubicBezTo>
                    <a:pt x="74549" y="508"/>
                    <a:pt x="80137" y="0"/>
                    <a:pt x="85725" y="0"/>
                  </a:cubicBezTo>
                  <a:lnTo>
                    <a:pt x="96901" y="508"/>
                  </a:lnTo>
                  <a:cubicBezTo>
                    <a:pt x="107950" y="2667"/>
                    <a:pt x="113284" y="4318"/>
                    <a:pt x="118491" y="6477"/>
                  </a:cubicBezTo>
                  <a:lnTo>
                    <a:pt x="128651" y="11303"/>
                  </a:lnTo>
                  <a:cubicBezTo>
                    <a:pt x="138049" y="17526"/>
                    <a:pt x="142367" y="21082"/>
                    <a:pt x="146304" y="25146"/>
                  </a:cubicBezTo>
                  <a:lnTo>
                    <a:pt x="153797" y="33401"/>
                  </a:lnTo>
                  <a:cubicBezTo>
                    <a:pt x="160020" y="42799"/>
                    <a:pt x="162687" y="47752"/>
                    <a:pt x="164846" y="52959"/>
                  </a:cubicBezTo>
                  <a:lnTo>
                    <a:pt x="168656" y="63500"/>
                  </a:lnTo>
                  <a:cubicBezTo>
                    <a:pt x="170815" y="74549"/>
                    <a:pt x="171450" y="80137"/>
                    <a:pt x="171450" y="85725"/>
                  </a:cubicBezTo>
                  <a:close/>
                </a:path>
              </a:pathLst>
            </a:custGeom>
            <a:solidFill>
              <a:srgbClr val="000000"/>
            </a:solidFill>
          </p:spPr>
          <p:txBody>
            <a:bodyPr/>
            <a:lstStyle/>
            <a:p>
              <a:endParaRPr lang="en-US"/>
            </a:p>
          </p:txBody>
        </p:sp>
      </p:grpSp>
      <p:grpSp>
        <p:nvGrpSpPr>
          <p:cNvPr id="9" name="Group 9"/>
          <p:cNvGrpSpPr>
            <a:grpSpLocks noChangeAspect="1"/>
          </p:cNvGrpSpPr>
          <p:nvPr/>
        </p:nvGrpSpPr>
        <p:grpSpPr>
          <a:xfrm>
            <a:off x="3492617" y="5943914"/>
            <a:ext cx="171450" cy="171450"/>
            <a:chOff x="0" y="0"/>
            <a:chExt cx="171450" cy="171450"/>
          </a:xfrm>
        </p:grpSpPr>
        <p:sp>
          <p:nvSpPr>
            <p:cNvPr id="10" name="Freeform 10"/>
            <p:cNvSpPr/>
            <p:nvPr/>
          </p:nvSpPr>
          <p:spPr>
            <a:xfrm>
              <a:off x="0" y="0"/>
              <a:ext cx="171450" cy="171450"/>
            </a:xfrm>
            <a:custGeom>
              <a:avLst/>
              <a:gdLst/>
              <a:ahLst/>
              <a:cxnLst/>
              <a:rect l="l" t="t" r="r" b="b"/>
              <a:pathLst>
                <a:path w="171450" h="171450">
                  <a:moveTo>
                    <a:pt x="171450" y="85725"/>
                  </a:moveTo>
                  <a:lnTo>
                    <a:pt x="170942" y="96901"/>
                  </a:lnTo>
                  <a:cubicBezTo>
                    <a:pt x="168783" y="107950"/>
                    <a:pt x="167132" y="113284"/>
                    <a:pt x="164973" y="118491"/>
                  </a:cubicBezTo>
                  <a:lnTo>
                    <a:pt x="160147" y="128651"/>
                  </a:lnTo>
                  <a:cubicBezTo>
                    <a:pt x="153924" y="138049"/>
                    <a:pt x="150368" y="142367"/>
                    <a:pt x="146304" y="146304"/>
                  </a:cubicBezTo>
                  <a:lnTo>
                    <a:pt x="138049" y="153797"/>
                  </a:lnTo>
                  <a:cubicBezTo>
                    <a:pt x="128651" y="160020"/>
                    <a:pt x="123698" y="162687"/>
                    <a:pt x="118491" y="164846"/>
                  </a:cubicBezTo>
                  <a:lnTo>
                    <a:pt x="107950" y="168656"/>
                  </a:lnTo>
                  <a:cubicBezTo>
                    <a:pt x="96901" y="170815"/>
                    <a:pt x="91313" y="171450"/>
                    <a:pt x="85725" y="171450"/>
                  </a:cubicBezTo>
                  <a:lnTo>
                    <a:pt x="74549" y="170942"/>
                  </a:lnTo>
                  <a:cubicBezTo>
                    <a:pt x="63500" y="168783"/>
                    <a:pt x="58166" y="167132"/>
                    <a:pt x="52959" y="164973"/>
                  </a:cubicBezTo>
                  <a:lnTo>
                    <a:pt x="42799" y="160147"/>
                  </a:lnTo>
                  <a:cubicBezTo>
                    <a:pt x="33401" y="153924"/>
                    <a:pt x="29083" y="150368"/>
                    <a:pt x="25146" y="146304"/>
                  </a:cubicBezTo>
                  <a:lnTo>
                    <a:pt x="17653" y="138049"/>
                  </a:lnTo>
                  <a:cubicBezTo>
                    <a:pt x="11303" y="128651"/>
                    <a:pt x="8636" y="123698"/>
                    <a:pt x="6477" y="118491"/>
                  </a:cubicBezTo>
                  <a:lnTo>
                    <a:pt x="2794" y="107950"/>
                  </a:lnTo>
                  <a:cubicBezTo>
                    <a:pt x="508" y="96901"/>
                    <a:pt x="0" y="91313"/>
                    <a:pt x="0" y="85725"/>
                  </a:cubicBezTo>
                  <a:lnTo>
                    <a:pt x="508" y="74549"/>
                  </a:lnTo>
                  <a:cubicBezTo>
                    <a:pt x="2667" y="63500"/>
                    <a:pt x="4318" y="58166"/>
                    <a:pt x="6477" y="52959"/>
                  </a:cubicBezTo>
                  <a:lnTo>
                    <a:pt x="11303" y="42799"/>
                  </a:lnTo>
                  <a:cubicBezTo>
                    <a:pt x="17526" y="33401"/>
                    <a:pt x="21082" y="29083"/>
                    <a:pt x="25146" y="25146"/>
                  </a:cubicBezTo>
                  <a:lnTo>
                    <a:pt x="33401" y="17653"/>
                  </a:lnTo>
                  <a:cubicBezTo>
                    <a:pt x="42799" y="11303"/>
                    <a:pt x="47752" y="8636"/>
                    <a:pt x="52959" y="6477"/>
                  </a:cubicBezTo>
                  <a:lnTo>
                    <a:pt x="63500" y="2794"/>
                  </a:lnTo>
                  <a:cubicBezTo>
                    <a:pt x="74549" y="508"/>
                    <a:pt x="80137" y="0"/>
                    <a:pt x="85725" y="0"/>
                  </a:cubicBezTo>
                  <a:lnTo>
                    <a:pt x="96901" y="508"/>
                  </a:lnTo>
                  <a:cubicBezTo>
                    <a:pt x="107950" y="2667"/>
                    <a:pt x="113284" y="4318"/>
                    <a:pt x="118491" y="6477"/>
                  </a:cubicBezTo>
                  <a:lnTo>
                    <a:pt x="128651" y="11303"/>
                  </a:lnTo>
                  <a:cubicBezTo>
                    <a:pt x="138049" y="17526"/>
                    <a:pt x="142367" y="21082"/>
                    <a:pt x="146304" y="25146"/>
                  </a:cubicBezTo>
                  <a:lnTo>
                    <a:pt x="153797" y="33401"/>
                  </a:lnTo>
                  <a:cubicBezTo>
                    <a:pt x="160020" y="42799"/>
                    <a:pt x="162687" y="47752"/>
                    <a:pt x="164846" y="52959"/>
                  </a:cubicBezTo>
                  <a:lnTo>
                    <a:pt x="168656" y="63500"/>
                  </a:lnTo>
                  <a:cubicBezTo>
                    <a:pt x="170815" y="74549"/>
                    <a:pt x="171450" y="80137"/>
                    <a:pt x="171450" y="85725"/>
                  </a:cubicBezTo>
                  <a:close/>
                </a:path>
              </a:pathLst>
            </a:custGeom>
            <a:solidFill>
              <a:srgbClr val="000000"/>
            </a:solidFill>
          </p:spPr>
          <p:txBody>
            <a:bodyPr/>
            <a:lstStyle/>
            <a:p>
              <a:endParaRPr lang="en-US"/>
            </a:p>
          </p:txBody>
        </p:sp>
      </p:grpSp>
      <p:grpSp>
        <p:nvGrpSpPr>
          <p:cNvPr id="11" name="Group 11"/>
          <p:cNvGrpSpPr>
            <a:grpSpLocks noChangeAspect="1"/>
          </p:cNvGrpSpPr>
          <p:nvPr/>
        </p:nvGrpSpPr>
        <p:grpSpPr>
          <a:xfrm>
            <a:off x="3492617" y="6458264"/>
            <a:ext cx="171450" cy="171450"/>
            <a:chOff x="0" y="0"/>
            <a:chExt cx="171450" cy="171450"/>
          </a:xfrm>
        </p:grpSpPr>
        <p:sp>
          <p:nvSpPr>
            <p:cNvPr id="12" name="Freeform 12"/>
            <p:cNvSpPr/>
            <p:nvPr/>
          </p:nvSpPr>
          <p:spPr>
            <a:xfrm>
              <a:off x="0" y="0"/>
              <a:ext cx="171450" cy="171450"/>
            </a:xfrm>
            <a:custGeom>
              <a:avLst/>
              <a:gdLst/>
              <a:ahLst/>
              <a:cxnLst/>
              <a:rect l="l" t="t" r="r" b="b"/>
              <a:pathLst>
                <a:path w="171450" h="171450">
                  <a:moveTo>
                    <a:pt x="171450" y="85725"/>
                  </a:moveTo>
                  <a:lnTo>
                    <a:pt x="170942" y="96901"/>
                  </a:lnTo>
                  <a:cubicBezTo>
                    <a:pt x="168783" y="107950"/>
                    <a:pt x="167132" y="113284"/>
                    <a:pt x="164973" y="118491"/>
                  </a:cubicBezTo>
                  <a:lnTo>
                    <a:pt x="160147" y="128651"/>
                  </a:lnTo>
                  <a:cubicBezTo>
                    <a:pt x="153924" y="138049"/>
                    <a:pt x="150368" y="142367"/>
                    <a:pt x="146304" y="146304"/>
                  </a:cubicBezTo>
                  <a:lnTo>
                    <a:pt x="138049" y="153797"/>
                  </a:lnTo>
                  <a:cubicBezTo>
                    <a:pt x="128651" y="160020"/>
                    <a:pt x="123698" y="162687"/>
                    <a:pt x="118491" y="164846"/>
                  </a:cubicBezTo>
                  <a:lnTo>
                    <a:pt x="107950" y="168656"/>
                  </a:lnTo>
                  <a:cubicBezTo>
                    <a:pt x="96901" y="170815"/>
                    <a:pt x="91313" y="171450"/>
                    <a:pt x="85725" y="171450"/>
                  </a:cubicBezTo>
                  <a:lnTo>
                    <a:pt x="74549" y="170942"/>
                  </a:lnTo>
                  <a:cubicBezTo>
                    <a:pt x="63500" y="168783"/>
                    <a:pt x="58166" y="167132"/>
                    <a:pt x="52959" y="164973"/>
                  </a:cubicBezTo>
                  <a:lnTo>
                    <a:pt x="42799" y="160147"/>
                  </a:lnTo>
                  <a:cubicBezTo>
                    <a:pt x="33401" y="153924"/>
                    <a:pt x="29083" y="150368"/>
                    <a:pt x="25146" y="146304"/>
                  </a:cubicBezTo>
                  <a:lnTo>
                    <a:pt x="17653" y="138049"/>
                  </a:lnTo>
                  <a:cubicBezTo>
                    <a:pt x="11303" y="128651"/>
                    <a:pt x="8636" y="123698"/>
                    <a:pt x="6477" y="118491"/>
                  </a:cubicBezTo>
                  <a:lnTo>
                    <a:pt x="2794" y="107950"/>
                  </a:lnTo>
                  <a:cubicBezTo>
                    <a:pt x="508" y="96901"/>
                    <a:pt x="0" y="91313"/>
                    <a:pt x="0" y="85725"/>
                  </a:cubicBezTo>
                  <a:lnTo>
                    <a:pt x="508" y="74549"/>
                  </a:lnTo>
                  <a:cubicBezTo>
                    <a:pt x="2667" y="63500"/>
                    <a:pt x="4318" y="58166"/>
                    <a:pt x="6477" y="52959"/>
                  </a:cubicBezTo>
                  <a:lnTo>
                    <a:pt x="11303" y="42799"/>
                  </a:lnTo>
                  <a:cubicBezTo>
                    <a:pt x="17526" y="33401"/>
                    <a:pt x="21082" y="29083"/>
                    <a:pt x="25146" y="25146"/>
                  </a:cubicBezTo>
                  <a:lnTo>
                    <a:pt x="33401" y="17653"/>
                  </a:lnTo>
                  <a:cubicBezTo>
                    <a:pt x="42799" y="11303"/>
                    <a:pt x="47752" y="8636"/>
                    <a:pt x="52959" y="6477"/>
                  </a:cubicBezTo>
                  <a:lnTo>
                    <a:pt x="63500" y="2794"/>
                  </a:lnTo>
                  <a:cubicBezTo>
                    <a:pt x="74549" y="508"/>
                    <a:pt x="80137" y="0"/>
                    <a:pt x="85725" y="0"/>
                  </a:cubicBezTo>
                  <a:lnTo>
                    <a:pt x="96901" y="508"/>
                  </a:lnTo>
                  <a:cubicBezTo>
                    <a:pt x="107950" y="2667"/>
                    <a:pt x="113284" y="4318"/>
                    <a:pt x="118491" y="6477"/>
                  </a:cubicBezTo>
                  <a:lnTo>
                    <a:pt x="128651" y="11303"/>
                  </a:lnTo>
                  <a:cubicBezTo>
                    <a:pt x="138049" y="17526"/>
                    <a:pt x="142367" y="21082"/>
                    <a:pt x="146304" y="25146"/>
                  </a:cubicBezTo>
                  <a:lnTo>
                    <a:pt x="153797" y="33401"/>
                  </a:lnTo>
                  <a:cubicBezTo>
                    <a:pt x="160020" y="42799"/>
                    <a:pt x="162687" y="47752"/>
                    <a:pt x="164846" y="52959"/>
                  </a:cubicBezTo>
                  <a:lnTo>
                    <a:pt x="168656" y="63500"/>
                  </a:lnTo>
                  <a:cubicBezTo>
                    <a:pt x="170815" y="74549"/>
                    <a:pt x="171450" y="80137"/>
                    <a:pt x="171450" y="85725"/>
                  </a:cubicBezTo>
                  <a:close/>
                </a:path>
              </a:pathLst>
            </a:custGeom>
            <a:solidFill>
              <a:srgbClr val="000000"/>
            </a:solidFill>
          </p:spPr>
          <p:txBody>
            <a:bodyPr/>
            <a:lstStyle/>
            <a:p>
              <a:endParaRPr lang="en-US"/>
            </a:p>
          </p:txBody>
        </p:sp>
      </p:grpSp>
      <p:grpSp>
        <p:nvGrpSpPr>
          <p:cNvPr id="13" name="Group 13"/>
          <p:cNvGrpSpPr>
            <a:grpSpLocks noChangeAspect="1"/>
          </p:cNvGrpSpPr>
          <p:nvPr/>
        </p:nvGrpSpPr>
        <p:grpSpPr>
          <a:xfrm>
            <a:off x="3492617" y="6972614"/>
            <a:ext cx="171450" cy="171450"/>
            <a:chOff x="0" y="0"/>
            <a:chExt cx="171450" cy="171450"/>
          </a:xfrm>
        </p:grpSpPr>
        <p:sp>
          <p:nvSpPr>
            <p:cNvPr id="14" name="Freeform 14"/>
            <p:cNvSpPr/>
            <p:nvPr/>
          </p:nvSpPr>
          <p:spPr>
            <a:xfrm>
              <a:off x="0" y="0"/>
              <a:ext cx="171450" cy="171450"/>
            </a:xfrm>
            <a:custGeom>
              <a:avLst/>
              <a:gdLst/>
              <a:ahLst/>
              <a:cxnLst/>
              <a:rect l="l" t="t" r="r" b="b"/>
              <a:pathLst>
                <a:path w="171450" h="171450">
                  <a:moveTo>
                    <a:pt x="171450" y="85725"/>
                  </a:moveTo>
                  <a:lnTo>
                    <a:pt x="170942" y="96901"/>
                  </a:lnTo>
                  <a:cubicBezTo>
                    <a:pt x="168783" y="107950"/>
                    <a:pt x="167132" y="113284"/>
                    <a:pt x="164973" y="118491"/>
                  </a:cubicBezTo>
                  <a:lnTo>
                    <a:pt x="160147" y="128651"/>
                  </a:lnTo>
                  <a:cubicBezTo>
                    <a:pt x="153924" y="138049"/>
                    <a:pt x="150368" y="142367"/>
                    <a:pt x="146304" y="146304"/>
                  </a:cubicBezTo>
                  <a:lnTo>
                    <a:pt x="138049" y="153797"/>
                  </a:lnTo>
                  <a:cubicBezTo>
                    <a:pt x="128651" y="160020"/>
                    <a:pt x="123698" y="162687"/>
                    <a:pt x="118491" y="164846"/>
                  </a:cubicBezTo>
                  <a:lnTo>
                    <a:pt x="107950" y="168656"/>
                  </a:lnTo>
                  <a:cubicBezTo>
                    <a:pt x="96901" y="170815"/>
                    <a:pt x="91313" y="171450"/>
                    <a:pt x="85725" y="171450"/>
                  </a:cubicBezTo>
                  <a:lnTo>
                    <a:pt x="74549" y="170942"/>
                  </a:lnTo>
                  <a:cubicBezTo>
                    <a:pt x="63500" y="168783"/>
                    <a:pt x="58166" y="167132"/>
                    <a:pt x="52959" y="164973"/>
                  </a:cubicBezTo>
                  <a:lnTo>
                    <a:pt x="42799" y="160147"/>
                  </a:lnTo>
                  <a:cubicBezTo>
                    <a:pt x="33401" y="153924"/>
                    <a:pt x="29083" y="150368"/>
                    <a:pt x="25146" y="146304"/>
                  </a:cubicBezTo>
                  <a:lnTo>
                    <a:pt x="17653" y="138049"/>
                  </a:lnTo>
                  <a:cubicBezTo>
                    <a:pt x="11303" y="128651"/>
                    <a:pt x="8636" y="123698"/>
                    <a:pt x="6477" y="118491"/>
                  </a:cubicBezTo>
                  <a:lnTo>
                    <a:pt x="2794" y="107950"/>
                  </a:lnTo>
                  <a:cubicBezTo>
                    <a:pt x="508" y="96901"/>
                    <a:pt x="0" y="91313"/>
                    <a:pt x="0" y="85725"/>
                  </a:cubicBezTo>
                  <a:lnTo>
                    <a:pt x="508" y="74549"/>
                  </a:lnTo>
                  <a:cubicBezTo>
                    <a:pt x="2667" y="63500"/>
                    <a:pt x="4318" y="58166"/>
                    <a:pt x="6477" y="52959"/>
                  </a:cubicBezTo>
                  <a:lnTo>
                    <a:pt x="11303" y="42799"/>
                  </a:lnTo>
                  <a:cubicBezTo>
                    <a:pt x="17526" y="33401"/>
                    <a:pt x="21082" y="29083"/>
                    <a:pt x="25146" y="25146"/>
                  </a:cubicBezTo>
                  <a:lnTo>
                    <a:pt x="33401" y="17653"/>
                  </a:lnTo>
                  <a:cubicBezTo>
                    <a:pt x="42799" y="11303"/>
                    <a:pt x="47752" y="8636"/>
                    <a:pt x="52959" y="6477"/>
                  </a:cubicBezTo>
                  <a:lnTo>
                    <a:pt x="63500" y="2794"/>
                  </a:lnTo>
                  <a:cubicBezTo>
                    <a:pt x="74549" y="508"/>
                    <a:pt x="80137" y="0"/>
                    <a:pt x="85725" y="0"/>
                  </a:cubicBezTo>
                  <a:lnTo>
                    <a:pt x="96901" y="508"/>
                  </a:lnTo>
                  <a:cubicBezTo>
                    <a:pt x="107950" y="2667"/>
                    <a:pt x="113284" y="4318"/>
                    <a:pt x="118491" y="6477"/>
                  </a:cubicBezTo>
                  <a:lnTo>
                    <a:pt x="128651" y="11303"/>
                  </a:lnTo>
                  <a:cubicBezTo>
                    <a:pt x="138049" y="17526"/>
                    <a:pt x="142367" y="21082"/>
                    <a:pt x="146304" y="25146"/>
                  </a:cubicBezTo>
                  <a:lnTo>
                    <a:pt x="153797" y="33401"/>
                  </a:lnTo>
                  <a:cubicBezTo>
                    <a:pt x="160020" y="42799"/>
                    <a:pt x="162687" y="47752"/>
                    <a:pt x="164846" y="52959"/>
                  </a:cubicBezTo>
                  <a:lnTo>
                    <a:pt x="168656" y="63500"/>
                  </a:lnTo>
                  <a:cubicBezTo>
                    <a:pt x="170815" y="74549"/>
                    <a:pt x="171450" y="80137"/>
                    <a:pt x="171450" y="85725"/>
                  </a:cubicBezTo>
                  <a:close/>
                </a:path>
              </a:pathLst>
            </a:custGeom>
            <a:solidFill>
              <a:srgbClr val="000000"/>
            </a:solidFill>
          </p:spPr>
          <p:txBody>
            <a:bodyPr/>
            <a:lstStyle/>
            <a:p>
              <a:endParaRPr lang="en-US"/>
            </a:p>
          </p:txBody>
        </p:sp>
      </p:grpSp>
      <p:sp>
        <p:nvSpPr>
          <p:cNvPr id="15" name="Freeform 15"/>
          <p:cNvSpPr/>
          <p:nvPr/>
        </p:nvSpPr>
        <p:spPr>
          <a:xfrm>
            <a:off x="3347018" y="-1184586"/>
            <a:ext cx="1988306" cy="2100043"/>
          </a:xfrm>
          <a:custGeom>
            <a:avLst/>
            <a:gdLst/>
            <a:ahLst/>
            <a:cxnLst/>
            <a:rect l="l" t="t" r="r" b="b"/>
            <a:pathLst>
              <a:path w="1988306" h="2100043">
                <a:moveTo>
                  <a:pt x="0" y="0"/>
                </a:moveTo>
                <a:lnTo>
                  <a:pt x="1988306" y="0"/>
                </a:lnTo>
                <a:lnTo>
                  <a:pt x="1988306" y="2100043"/>
                </a:lnTo>
                <a:lnTo>
                  <a:pt x="0" y="21000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1456734" y="214626"/>
            <a:ext cx="15684503" cy="5829300"/>
          </a:xfrm>
          <a:custGeom>
            <a:avLst/>
            <a:gdLst/>
            <a:ahLst/>
            <a:cxnLst/>
            <a:rect l="l" t="t" r="r" b="b"/>
            <a:pathLst>
              <a:path w="15684503" h="5829300">
                <a:moveTo>
                  <a:pt x="0" y="0"/>
                </a:moveTo>
                <a:lnTo>
                  <a:pt x="15684503" y="0"/>
                </a:lnTo>
                <a:lnTo>
                  <a:pt x="15684503" y="5829300"/>
                </a:lnTo>
                <a:lnTo>
                  <a:pt x="0" y="5829300"/>
                </a:lnTo>
                <a:lnTo>
                  <a:pt x="0" y="0"/>
                </a:lnTo>
                <a:close/>
              </a:path>
            </a:pathLst>
          </a:custGeom>
          <a:blipFill>
            <a:blip r:embed="rId14"/>
            <a:stretch>
              <a:fillRect/>
            </a:stretch>
          </a:blipFill>
        </p:spPr>
        <p:txBody>
          <a:bodyPr/>
          <a:lstStyle/>
          <a:p>
            <a:endParaRPr lang="en-US"/>
          </a:p>
        </p:txBody>
      </p:sp>
      <p:sp>
        <p:nvSpPr>
          <p:cNvPr id="17" name="Freeform 17"/>
          <p:cNvSpPr/>
          <p:nvPr/>
        </p:nvSpPr>
        <p:spPr>
          <a:xfrm>
            <a:off x="17363351" y="2737676"/>
            <a:ext cx="1988306" cy="2100043"/>
          </a:xfrm>
          <a:custGeom>
            <a:avLst/>
            <a:gdLst/>
            <a:ahLst/>
            <a:cxnLst/>
            <a:rect l="l" t="t" r="r" b="b"/>
            <a:pathLst>
              <a:path w="1988306" h="2100043">
                <a:moveTo>
                  <a:pt x="0" y="0"/>
                </a:moveTo>
                <a:lnTo>
                  <a:pt x="1988306" y="0"/>
                </a:lnTo>
                <a:lnTo>
                  <a:pt x="1988306" y="2100043"/>
                </a:lnTo>
                <a:lnTo>
                  <a:pt x="0" y="210004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8" name="Freeform 18"/>
          <p:cNvSpPr/>
          <p:nvPr/>
        </p:nvSpPr>
        <p:spPr>
          <a:xfrm>
            <a:off x="15544800" y="5295900"/>
            <a:ext cx="3174997" cy="4953000"/>
          </a:xfrm>
          <a:custGeom>
            <a:avLst/>
            <a:gdLst/>
            <a:ahLst/>
            <a:cxnLst/>
            <a:rect l="l" t="t" r="r" b="b"/>
            <a:pathLst>
              <a:path w="3174997" h="4953000">
                <a:moveTo>
                  <a:pt x="0" y="0"/>
                </a:moveTo>
                <a:lnTo>
                  <a:pt x="3174997" y="0"/>
                </a:lnTo>
                <a:lnTo>
                  <a:pt x="3174997" y="4953000"/>
                </a:lnTo>
                <a:lnTo>
                  <a:pt x="0" y="4953000"/>
                </a:lnTo>
                <a:lnTo>
                  <a:pt x="0" y="0"/>
                </a:lnTo>
                <a:close/>
              </a:path>
            </a:pathLst>
          </a:custGeom>
          <a:blipFill>
            <a:blip r:embed="rId17"/>
            <a:stretch>
              <a:fillRect/>
            </a:stretch>
          </a:blipFill>
        </p:spPr>
        <p:txBody>
          <a:bodyPr/>
          <a:lstStyle/>
          <a:p>
            <a:endParaRPr lang="en-US"/>
          </a:p>
        </p:txBody>
      </p:sp>
      <p:sp>
        <p:nvSpPr>
          <p:cNvPr id="19" name="Freeform 19"/>
          <p:cNvSpPr/>
          <p:nvPr/>
        </p:nvSpPr>
        <p:spPr>
          <a:xfrm>
            <a:off x="16896550" y="-667807"/>
            <a:ext cx="2102415" cy="2504684"/>
          </a:xfrm>
          <a:custGeom>
            <a:avLst/>
            <a:gdLst/>
            <a:ahLst/>
            <a:cxnLst/>
            <a:rect l="l" t="t" r="r" b="b"/>
            <a:pathLst>
              <a:path w="2102415" h="2504684">
                <a:moveTo>
                  <a:pt x="0" y="0"/>
                </a:moveTo>
                <a:lnTo>
                  <a:pt x="2102415" y="0"/>
                </a:lnTo>
                <a:lnTo>
                  <a:pt x="2102415" y="2504684"/>
                </a:lnTo>
                <a:lnTo>
                  <a:pt x="0" y="250468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0" name="TextBox 20"/>
          <p:cNvSpPr txBox="1"/>
          <p:nvPr/>
        </p:nvSpPr>
        <p:spPr>
          <a:xfrm>
            <a:off x="4345391" y="2712368"/>
            <a:ext cx="9675409" cy="1573957"/>
          </a:xfrm>
          <a:prstGeom prst="rect">
            <a:avLst/>
          </a:prstGeom>
        </p:spPr>
        <p:txBody>
          <a:bodyPr wrap="square" lIns="0" tIns="0" rIns="0" bIns="0" rtlCol="0" anchor="t">
            <a:spAutoFit/>
          </a:bodyPr>
          <a:lstStyle/>
          <a:p>
            <a:pPr algn="l">
              <a:lnSpc>
                <a:spcPts val="13461"/>
              </a:lnSpc>
            </a:pPr>
            <a:r>
              <a:rPr lang="en-US" sz="9615" dirty="0">
                <a:solidFill>
                  <a:srgbClr val="000000"/>
                </a:solidFill>
                <a:latin typeface="Bobby Jones Condensed Soft"/>
              </a:rPr>
              <a:t>Hardware REQUIREMENT</a:t>
            </a:r>
          </a:p>
        </p:txBody>
      </p:sp>
      <p:sp>
        <p:nvSpPr>
          <p:cNvPr id="21" name="TextBox 21"/>
          <p:cNvSpPr txBox="1"/>
          <p:nvPr/>
        </p:nvSpPr>
        <p:spPr>
          <a:xfrm>
            <a:off x="3888200" y="5325894"/>
            <a:ext cx="8681399" cy="2132533"/>
          </a:xfrm>
          <a:prstGeom prst="rect">
            <a:avLst/>
          </a:prstGeom>
        </p:spPr>
        <p:txBody>
          <a:bodyPr lIns="0" tIns="0" rIns="0" bIns="0" rtlCol="0" anchor="t">
            <a:spAutoFit/>
          </a:bodyPr>
          <a:lstStyle/>
          <a:p>
            <a:pPr algn="just">
              <a:lnSpc>
                <a:spcPts val="4048"/>
              </a:lnSpc>
            </a:pPr>
            <a:r>
              <a:rPr lang="en-US" sz="3773" dirty="0">
                <a:solidFill>
                  <a:srgbClr val="000000"/>
                </a:solidFill>
                <a:latin typeface="Poppins"/>
              </a:rPr>
              <a:t>Processor: Intel Core i3/i5/i7 </a:t>
            </a:r>
          </a:p>
          <a:p>
            <a:pPr algn="just">
              <a:lnSpc>
                <a:spcPts val="4048"/>
              </a:lnSpc>
            </a:pPr>
            <a:r>
              <a:rPr lang="en-US" sz="3773" dirty="0">
                <a:solidFill>
                  <a:srgbClr val="000000"/>
                </a:solidFill>
                <a:latin typeface="Poppins"/>
              </a:rPr>
              <a:t>MEMORY: 4GB/64GB</a:t>
            </a:r>
          </a:p>
          <a:p>
            <a:pPr algn="l">
              <a:lnSpc>
                <a:spcPts val="4048"/>
              </a:lnSpc>
            </a:pPr>
            <a:r>
              <a:rPr lang="en-US" sz="3773" dirty="0">
                <a:solidFill>
                  <a:srgbClr val="000000"/>
                </a:solidFill>
                <a:latin typeface="Poppins"/>
              </a:rPr>
              <a:t>Storage SYSTEMS</a:t>
            </a:r>
          </a:p>
          <a:p>
            <a:pPr algn="l">
              <a:lnSpc>
                <a:spcPts val="4048"/>
              </a:lnSpc>
            </a:pPr>
            <a:r>
              <a:rPr lang="en-US" sz="3773" dirty="0">
                <a:solidFill>
                  <a:srgbClr val="000000"/>
                </a:solidFill>
                <a:latin typeface="Poppins"/>
              </a:rPr>
              <a:t>Network Interface: Gigabit Ethernet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13920" y="2036426"/>
            <a:ext cx="5825157" cy="2278866"/>
            <a:chOff x="0" y="0"/>
            <a:chExt cx="5825160" cy="2278863"/>
          </a:xfrm>
        </p:grpSpPr>
        <p:sp>
          <p:nvSpPr>
            <p:cNvPr id="3" name="Freeform 3"/>
            <p:cNvSpPr/>
            <p:nvPr/>
          </p:nvSpPr>
          <p:spPr>
            <a:xfrm>
              <a:off x="-635" y="0"/>
              <a:ext cx="5845555" cy="2278761"/>
            </a:xfrm>
            <a:custGeom>
              <a:avLst/>
              <a:gdLst/>
              <a:ahLst/>
              <a:cxnLst/>
              <a:rect l="l" t="t" r="r" b="b"/>
              <a:pathLst>
                <a:path w="5845555" h="2278761">
                  <a:moveTo>
                    <a:pt x="2935986" y="0"/>
                  </a:moveTo>
                  <a:cubicBezTo>
                    <a:pt x="2695194" y="0"/>
                    <a:pt x="2453259" y="12700"/>
                    <a:pt x="2212721" y="12700"/>
                  </a:cubicBezTo>
                  <a:cubicBezTo>
                    <a:pt x="2155698" y="12700"/>
                    <a:pt x="2098802" y="11938"/>
                    <a:pt x="2042033" y="10160"/>
                  </a:cubicBezTo>
                  <a:cubicBezTo>
                    <a:pt x="1940052" y="6858"/>
                    <a:pt x="1838579" y="4445"/>
                    <a:pt x="1737360" y="4445"/>
                  </a:cubicBezTo>
                  <a:cubicBezTo>
                    <a:pt x="1322197" y="4445"/>
                    <a:pt x="914273" y="46355"/>
                    <a:pt x="517906" y="249682"/>
                  </a:cubicBezTo>
                  <a:cubicBezTo>
                    <a:pt x="364998" y="328041"/>
                    <a:pt x="281559" y="394970"/>
                    <a:pt x="171958" y="583438"/>
                  </a:cubicBezTo>
                  <a:cubicBezTo>
                    <a:pt x="75184" y="824865"/>
                    <a:pt x="0" y="1052322"/>
                    <a:pt x="635" y="1191133"/>
                  </a:cubicBezTo>
                  <a:cubicBezTo>
                    <a:pt x="1270" y="1319784"/>
                    <a:pt x="62357" y="1521079"/>
                    <a:pt x="133731" y="1622298"/>
                  </a:cubicBezTo>
                  <a:cubicBezTo>
                    <a:pt x="317119" y="1883410"/>
                    <a:pt x="613283" y="1934337"/>
                    <a:pt x="896112" y="2020316"/>
                  </a:cubicBezTo>
                  <a:cubicBezTo>
                    <a:pt x="1107567" y="2084451"/>
                    <a:pt x="1325626" y="2096770"/>
                    <a:pt x="1545463" y="2096770"/>
                  </a:cubicBezTo>
                  <a:cubicBezTo>
                    <a:pt x="1644269" y="2096770"/>
                    <a:pt x="1743456" y="2094230"/>
                    <a:pt x="1842516" y="2092960"/>
                  </a:cubicBezTo>
                  <a:cubicBezTo>
                    <a:pt x="2009902" y="2090801"/>
                    <a:pt x="2178050" y="2085340"/>
                    <a:pt x="2345436" y="2085340"/>
                  </a:cubicBezTo>
                  <a:cubicBezTo>
                    <a:pt x="2477389" y="2085340"/>
                    <a:pt x="2608961" y="2088769"/>
                    <a:pt x="2739263" y="2099945"/>
                  </a:cubicBezTo>
                  <a:cubicBezTo>
                    <a:pt x="3044317" y="2126107"/>
                    <a:pt x="3343656" y="2192909"/>
                    <a:pt x="3645027" y="2246376"/>
                  </a:cubicBezTo>
                  <a:cubicBezTo>
                    <a:pt x="3770503" y="2268601"/>
                    <a:pt x="3895725" y="2278761"/>
                    <a:pt x="4020693" y="2278761"/>
                  </a:cubicBezTo>
                  <a:cubicBezTo>
                    <a:pt x="4376674" y="2278761"/>
                    <a:pt x="4730750" y="2196211"/>
                    <a:pt x="5083810" y="2073148"/>
                  </a:cubicBezTo>
                  <a:cubicBezTo>
                    <a:pt x="5140452" y="2053463"/>
                    <a:pt x="5195950" y="2024126"/>
                    <a:pt x="5250053" y="1993519"/>
                  </a:cubicBezTo>
                  <a:cubicBezTo>
                    <a:pt x="5463412" y="1873758"/>
                    <a:pt x="5634736" y="1703070"/>
                    <a:pt x="5730874" y="1445133"/>
                  </a:cubicBezTo>
                  <a:lnTo>
                    <a:pt x="5777356" y="1336802"/>
                  </a:lnTo>
                  <a:cubicBezTo>
                    <a:pt x="5791327" y="1283335"/>
                    <a:pt x="5805423" y="1229741"/>
                    <a:pt x="5820028" y="1175639"/>
                  </a:cubicBezTo>
                  <a:lnTo>
                    <a:pt x="5821933" y="1116457"/>
                  </a:lnTo>
                  <a:cubicBezTo>
                    <a:pt x="5845555" y="783971"/>
                    <a:pt x="5755639" y="512064"/>
                    <a:pt x="5527039" y="327279"/>
                  </a:cubicBezTo>
                  <a:cubicBezTo>
                    <a:pt x="5348859" y="182880"/>
                    <a:pt x="5141849" y="87376"/>
                    <a:pt x="4922139" y="53594"/>
                  </a:cubicBezTo>
                  <a:cubicBezTo>
                    <a:pt x="4858004" y="43688"/>
                    <a:pt x="4792726" y="40386"/>
                    <a:pt x="4726813" y="40386"/>
                  </a:cubicBezTo>
                  <a:cubicBezTo>
                    <a:pt x="4602099" y="40386"/>
                    <a:pt x="4475099" y="52451"/>
                    <a:pt x="4350131" y="54991"/>
                  </a:cubicBezTo>
                  <a:cubicBezTo>
                    <a:pt x="4277233" y="56642"/>
                    <a:pt x="4203700" y="69342"/>
                    <a:pt x="4131564" y="69342"/>
                  </a:cubicBezTo>
                  <a:cubicBezTo>
                    <a:pt x="4120515" y="69342"/>
                    <a:pt x="4109593" y="69088"/>
                    <a:pt x="4098544" y="68326"/>
                  </a:cubicBezTo>
                  <a:cubicBezTo>
                    <a:pt x="3761740" y="48514"/>
                    <a:pt x="3427349" y="10922"/>
                    <a:pt x="3089783" y="2032"/>
                  </a:cubicBezTo>
                  <a:cubicBezTo>
                    <a:pt x="3038475" y="635"/>
                    <a:pt x="2987294" y="0"/>
                    <a:pt x="2935986" y="0"/>
                  </a:cubicBezTo>
                  <a:close/>
                </a:path>
              </a:pathLst>
            </a:custGeom>
            <a:solidFill>
              <a:srgbClr val="E1C63C"/>
            </a:solidFill>
          </p:spPr>
          <p:txBody>
            <a:bodyPr/>
            <a:lstStyle/>
            <a:p>
              <a:endParaRPr lang="en-US"/>
            </a:p>
          </p:txBody>
        </p:sp>
      </p:grpSp>
      <p:sp>
        <p:nvSpPr>
          <p:cNvPr id="4" name="Freeform 4"/>
          <p:cNvSpPr/>
          <p:nvPr/>
        </p:nvSpPr>
        <p:spPr>
          <a:xfrm>
            <a:off x="7848286" y="-1038939"/>
            <a:ext cx="5273326" cy="3128982"/>
          </a:xfrm>
          <a:custGeom>
            <a:avLst/>
            <a:gdLst/>
            <a:ahLst/>
            <a:cxnLst/>
            <a:rect l="l" t="t" r="r" b="b"/>
            <a:pathLst>
              <a:path w="5273326" h="3128982">
                <a:moveTo>
                  <a:pt x="0" y="0"/>
                </a:moveTo>
                <a:lnTo>
                  <a:pt x="5273325" y="0"/>
                </a:lnTo>
                <a:lnTo>
                  <a:pt x="5273325" y="3128981"/>
                </a:lnTo>
                <a:lnTo>
                  <a:pt x="0" y="31289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7886214" y="2107216"/>
            <a:ext cx="11901488" cy="8806215"/>
          </a:xfrm>
          <a:custGeom>
            <a:avLst/>
            <a:gdLst/>
            <a:ahLst/>
            <a:cxnLst/>
            <a:rect l="l" t="t" r="r" b="b"/>
            <a:pathLst>
              <a:path w="11901488" h="8806215">
                <a:moveTo>
                  <a:pt x="0" y="0"/>
                </a:moveTo>
                <a:lnTo>
                  <a:pt x="11901488" y="0"/>
                </a:lnTo>
                <a:lnTo>
                  <a:pt x="11901488" y="8806215"/>
                </a:lnTo>
                <a:lnTo>
                  <a:pt x="0" y="8806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6559629" y="1640376"/>
            <a:ext cx="2114550" cy="2867025"/>
          </a:xfrm>
          <a:custGeom>
            <a:avLst/>
            <a:gdLst/>
            <a:ahLst/>
            <a:cxnLst/>
            <a:rect l="l" t="t" r="r" b="b"/>
            <a:pathLst>
              <a:path w="2114550" h="2867025">
                <a:moveTo>
                  <a:pt x="0" y="0"/>
                </a:moveTo>
                <a:lnTo>
                  <a:pt x="2114550" y="0"/>
                </a:lnTo>
                <a:lnTo>
                  <a:pt x="2114550" y="2867025"/>
                </a:lnTo>
                <a:lnTo>
                  <a:pt x="0" y="2867025"/>
                </a:lnTo>
                <a:lnTo>
                  <a:pt x="0" y="0"/>
                </a:lnTo>
                <a:close/>
              </a:path>
            </a:pathLst>
          </a:custGeom>
          <a:blipFill>
            <a:blip r:embed="rId6"/>
            <a:stretch>
              <a:fillRect/>
            </a:stretch>
          </a:blipFill>
        </p:spPr>
        <p:txBody>
          <a:bodyPr/>
          <a:lstStyle/>
          <a:p>
            <a:endParaRPr lang="en-US"/>
          </a:p>
        </p:txBody>
      </p:sp>
      <p:grpSp>
        <p:nvGrpSpPr>
          <p:cNvPr id="7" name="Group 7"/>
          <p:cNvGrpSpPr>
            <a:grpSpLocks noChangeAspect="1"/>
          </p:cNvGrpSpPr>
          <p:nvPr/>
        </p:nvGrpSpPr>
        <p:grpSpPr>
          <a:xfrm>
            <a:off x="2804703" y="5216090"/>
            <a:ext cx="190500" cy="190500"/>
            <a:chOff x="0" y="0"/>
            <a:chExt cx="190500" cy="190500"/>
          </a:xfrm>
        </p:grpSpPr>
        <p:sp>
          <p:nvSpPr>
            <p:cNvPr id="8" name="Freeform 8"/>
            <p:cNvSpPr/>
            <p:nvPr/>
          </p:nvSpPr>
          <p:spPr>
            <a:xfrm>
              <a:off x="0" y="0"/>
              <a:ext cx="190627" cy="190627"/>
            </a:xfrm>
            <a:custGeom>
              <a:avLst/>
              <a:gdLst/>
              <a:ahLst/>
              <a:cxnLst/>
              <a:rect l="l" t="t" r="r" b="b"/>
              <a:pathLst>
                <a:path w="190627" h="190627">
                  <a:moveTo>
                    <a:pt x="190500" y="95250"/>
                  </a:moveTo>
                  <a:lnTo>
                    <a:pt x="189865" y="107696"/>
                  </a:lnTo>
                  <a:cubicBezTo>
                    <a:pt x="187452" y="120015"/>
                    <a:pt x="185674" y="125857"/>
                    <a:pt x="183261" y="131699"/>
                  </a:cubicBezTo>
                  <a:lnTo>
                    <a:pt x="177927" y="143002"/>
                  </a:lnTo>
                  <a:cubicBezTo>
                    <a:pt x="170942" y="153416"/>
                    <a:pt x="167005" y="158242"/>
                    <a:pt x="162560" y="162687"/>
                  </a:cubicBezTo>
                  <a:lnTo>
                    <a:pt x="153289" y="171069"/>
                  </a:lnTo>
                  <a:cubicBezTo>
                    <a:pt x="142875" y="178054"/>
                    <a:pt x="137414" y="180975"/>
                    <a:pt x="131572" y="183388"/>
                  </a:cubicBezTo>
                  <a:lnTo>
                    <a:pt x="119888" y="187579"/>
                  </a:lnTo>
                  <a:cubicBezTo>
                    <a:pt x="107569" y="189992"/>
                    <a:pt x="101473" y="190627"/>
                    <a:pt x="95123" y="190627"/>
                  </a:cubicBezTo>
                  <a:lnTo>
                    <a:pt x="82677" y="189992"/>
                  </a:lnTo>
                  <a:cubicBezTo>
                    <a:pt x="70358" y="187579"/>
                    <a:pt x="64516" y="185801"/>
                    <a:pt x="58674" y="183388"/>
                  </a:cubicBezTo>
                  <a:lnTo>
                    <a:pt x="47371" y="178054"/>
                  </a:lnTo>
                  <a:cubicBezTo>
                    <a:pt x="36957" y="171069"/>
                    <a:pt x="32131" y="167132"/>
                    <a:pt x="27686" y="162687"/>
                  </a:cubicBezTo>
                  <a:lnTo>
                    <a:pt x="19304" y="153416"/>
                  </a:lnTo>
                  <a:cubicBezTo>
                    <a:pt x="12319" y="143002"/>
                    <a:pt x="9398" y="137541"/>
                    <a:pt x="6985" y="131699"/>
                  </a:cubicBezTo>
                  <a:lnTo>
                    <a:pt x="3048" y="120015"/>
                  </a:lnTo>
                  <a:cubicBezTo>
                    <a:pt x="635" y="107696"/>
                    <a:pt x="0" y="101473"/>
                    <a:pt x="0" y="95250"/>
                  </a:cubicBezTo>
                  <a:lnTo>
                    <a:pt x="635" y="82804"/>
                  </a:lnTo>
                  <a:cubicBezTo>
                    <a:pt x="3048" y="70485"/>
                    <a:pt x="4826" y="64643"/>
                    <a:pt x="7239" y="58801"/>
                  </a:cubicBezTo>
                  <a:lnTo>
                    <a:pt x="12573" y="47498"/>
                  </a:lnTo>
                  <a:cubicBezTo>
                    <a:pt x="19558" y="37084"/>
                    <a:pt x="23495" y="32258"/>
                    <a:pt x="27940" y="27813"/>
                  </a:cubicBezTo>
                  <a:lnTo>
                    <a:pt x="37211" y="19431"/>
                  </a:lnTo>
                  <a:cubicBezTo>
                    <a:pt x="47498" y="12573"/>
                    <a:pt x="52959" y="9652"/>
                    <a:pt x="58801" y="7239"/>
                  </a:cubicBezTo>
                  <a:lnTo>
                    <a:pt x="70485" y="3048"/>
                  </a:lnTo>
                  <a:cubicBezTo>
                    <a:pt x="82804" y="635"/>
                    <a:pt x="89027" y="0"/>
                    <a:pt x="95250" y="0"/>
                  </a:cubicBezTo>
                  <a:lnTo>
                    <a:pt x="107696" y="635"/>
                  </a:lnTo>
                  <a:cubicBezTo>
                    <a:pt x="120015" y="3048"/>
                    <a:pt x="125857" y="4826"/>
                    <a:pt x="131699" y="7239"/>
                  </a:cubicBezTo>
                  <a:lnTo>
                    <a:pt x="143002" y="12573"/>
                  </a:lnTo>
                  <a:cubicBezTo>
                    <a:pt x="153416" y="19558"/>
                    <a:pt x="158242" y="23495"/>
                    <a:pt x="162687" y="27940"/>
                  </a:cubicBezTo>
                  <a:lnTo>
                    <a:pt x="171069" y="37211"/>
                  </a:lnTo>
                  <a:cubicBezTo>
                    <a:pt x="178054" y="47625"/>
                    <a:pt x="180975" y="53086"/>
                    <a:pt x="183388" y="58928"/>
                  </a:cubicBezTo>
                  <a:lnTo>
                    <a:pt x="187579" y="70612"/>
                  </a:lnTo>
                  <a:cubicBezTo>
                    <a:pt x="189992" y="82931"/>
                    <a:pt x="190627" y="89027"/>
                    <a:pt x="190627" y="95377"/>
                  </a:cubicBezTo>
                  <a:close/>
                </a:path>
              </a:pathLst>
            </a:custGeom>
            <a:solidFill>
              <a:srgbClr val="000000"/>
            </a:solidFill>
          </p:spPr>
          <p:txBody>
            <a:bodyPr/>
            <a:lstStyle/>
            <a:p>
              <a:endParaRPr lang="en-US"/>
            </a:p>
          </p:txBody>
        </p:sp>
      </p:grpSp>
      <p:grpSp>
        <p:nvGrpSpPr>
          <p:cNvPr id="9" name="Group 9"/>
          <p:cNvGrpSpPr>
            <a:grpSpLocks noChangeAspect="1"/>
          </p:cNvGrpSpPr>
          <p:nvPr/>
        </p:nvGrpSpPr>
        <p:grpSpPr>
          <a:xfrm>
            <a:off x="2804703" y="5854265"/>
            <a:ext cx="190500" cy="190500"/>
            <a:chOff x="0" y="0"/>
            <a:chExt cx="190500" cy="190500"/>
          </a:xfrm>
        </p:grpSpPr>
        <p:sp>
          <p:nvSpPr>
            <p:cNvPr id="10" name="Freeform 10"/>
            <p:cNvSpPr/>
            <p:nvPr/>
          </p:nvSpPr>
          <p:spPr>
            <a:xfrm>
              <a:off x="0" y="0"/>
              <a:ext cx="190627" cy="190627"/>
            </a:xfrm>
            <a:custGeom>
              <a:avLst/>
              <a:gdLst/>
              <a:ahLst/>
              <a:cxnLst/>
              <a:rect l="l" t="t" r="r" b="b"/>
              <a:pathLst>
                <a:path w="190627" h="190627">
                  <a:moveTo>
                    <a:pt x="190500" y="95250"/>
                  </a:moveTo>
                  <a:lnTo>
                    <a:pt x="189865" y="107696"/>
                  </a:lnTo>
                  <a:cubicBezTo>
                    <a:pt x="187452" y="120015"/>
                    <a:pt x="185674" y="125857"/>
                    <a:pt x="183261" y="131699"/>
                  </a:cubicBezTo>
                  <a:lnTo>
                    <a:pt x="177927" y="143002"/>
                  </a:lnTo>
                  <a:cubicBezTo>
                    <a:pt x="170942" y="153416"/>
                    <a:pt x="167005" y="158242"/>
                    <a:pt x="162560" y="162687"/>
                  </a:cubicBezTo>
                  <a:lnTo>
                    <a:pt x="153289" y="171069"/>
                  </a:lnTo>
                  <a:cubicBezTo>
                    <a:pt x="142875" y="178054"/>
                    <a:pt x="137414" y="180975"/>
                    <a:pt x="131572" y="183388"/>
                  </a:cubicBezTo>
                  <a:lnTo>
                    <a:pt x="119888" y="187579"/>
                  </a:lnTo>
                  <a:cubicBezTo>
                    <a:pt x="107569" y="189992"/>
                    <a:pt x="101473" y="190627"/>
                    <a:pt x="95123" y="190627"/>
                  </a:cubicBezTo>
                  <a:lnTo>
                    <a:pt x="82677" y="189992"/>
                  </a:lnTo>
                  <a:cubicBezTo>
                    <a:pt x="70358" y="187579"/>
                    <a:pt x="64516" y="185801"/>
                    <a:pt x="58674" y="183388"/>
                  </a:cubicBezTo>
                  <a:lnTo>
                    <a:pt x="47371" y="178054"/>
                  </a:lnTo>
                  <a:cubicBezTo>
                    <a:pt x="36957" y="171069"/>
                    <a:pt x="32131" y="167132"/>
                    <a:pt x="27686" y="162687"/>
                  </a:cubicBezTo>
                  <a:lnTo>
                    <a:pt x="19304" y="153416"/>
                  </a:lnTo>
                  <a:cubicBezTo>
                    <a:pt x="12319" y="143002"/>
                    <a:pt x="9398" y="137541"/>
                    <a:pt x="6985" y="131699"/>
                  </a:cubicBezTo>
                  <a:lnTo>
                    <a:pt x="3048" y="120015"/>
                  </a:lnTo>
                  <a:cubicBezTo>
                    <a:pt x="635" y="107696"/>
                    <a:pt x="0" y="101473"/>
                    <a:pt x="0" y="95250"/>
                  </a:cubicBezTo>
                  <a:lnTo>
                    <a:pt x="635" y="82804"/>
                  </a:lnTo>
                  <a:cubicBezTo>
                    <a:pt x="3048" y="70485"/>
                    <a:pt x="4826" y="64643"/>
                    <a:pt x="7239" y="58801"/>
                  </a:cubicBezTo>
                  <a:lnTo>
                    <a:pt x="12573" y="47498"/>
                  </a:lnTo>
                  <a:cubicBezTo>
                    <a:pt x="19558" y="37084"/>
                    <a:pt x="23495" y="32258"/>
                    <a:pt x="27940" y="27813"/>
                  </a:cubicBezTo>
                  <a:lnTo>
                    <a:pt x="37211" y="19431"/>
                  </a:lnTo>
                  <a:cubicBezTo>
                    <a:pt x="47498" y="12573"/>
                    <a:pt x="52959" y="9652"/>
                    <a:pt x="58801" y="7239"/>
                  </a:cubicBezTo>
                  <a:lnTo>
                    <a:pt x="70485" y="3048"/>
                  </a:lnTo>
                  <a:cubicBezTo>
                    <a:pt x="82804" y="635"/>
                    <a:pt x="89027" y="0"/>
                    <a:pt x="95250" y="0"/>
                  </a:cubicBezTo>
                  <a:lnTo>
                    <a:pt x="107696" y="635"/>
                  </a:lnTo>
                  <a:cubicBezTo>
                    <a:pt x="120015" y="3048"/>
                    <a:pt x="125857" y="4826"/>
                    <a:pt x="131699" y="7239"/>
                  </a:cubicBezTo>
                  <a:lnTo>
                    <a:pt x="143002" y="12573"/>
                  </a:lnTo>
                  <a:cubicBezTo>
                    <a:pt x="153416" y="19558"/>
                    <a:pt x="158242" y="23495"/>
                    <a:pt x="162687" y="27940"/>
                  </a:cubicBezTo>
                  <a:lnTo>
                    <a:pt x="171069" y="37211"/>
                  </a:lnTo>
                  <a:cubicBezTo>
                    <a:pt x="178054" y="47625"/>
                    <a:pt x="180975" y="53086"/>
                    <a:pt x="183388" y="58928"/>
                  </a:cubicBezTo>
                  <a:lnTo>
                    <a:pt x="187579" y="70612"/>
                  </a:lnTo>
                  <a:cubicBezTo>
                    <a:pt x="189992" y="82931"/>
                    <a:pt x="190627" y="89027"/>
                    <a:pt x="190627" y="95377"/>
                  </a:cubicBezTo>
                  <a:close/>
                </a:path>
              </a:pathLst>
            </a:custGeom>
            <a:solidFill>
              <a:srgbClr val="000000"/>
            </a:solidFill>
          </p:spPr>
          <p:txBody>
            <a:bodyPr/>
            <a:lstStyle/>
            <a:p>
              <a:endParaRPr lang="en-US"/>
            </a:p>
          </p:txBody>
        </p:sp>
      </p:grpSp>
      <p:grpSp>
        <p:nvGrpSpPr>
          <p:cNvPr id="11" name="Group 11"/>
          <p:cNvGrpSpPr>
            <a:grpSpLocks noChangeAspect="1"/>
          </p:cNvGrpSpPr>
          <p:nvPr/>
        </p:nvGrpSpPr>
        <p:grpSpPr>
          <a:xfrm>
            <a:off x="2804703" y="6492440"/>
            <a:ext cx="190500" cy="190500"/>
            <a:chOff x="0" y="0"/>
            <a:chExt cx="190500" cy="190500"/>
          </a:xfrm>
        </p:grpSpPr>
        <p:sp>
          <p:nvSpPr>
            <p:cNvPr id="12" name="Freeform 12"/>
            <p:cNvSpPr/>
            <p:nvPr/>
          </p:nvSpPr>
          <p:spPr>
            <a:xfrm>
              <a:off x="0" y="0"/>
              <a:ext cx="190627" cy="190627"/>
            </a:xfrm>
            <a:custGeom>
              <a:avLst/>
              <a:gdLst/>
              <a:ahLst/>
              <a:cxnLst/>
              <a:rect l="l" t="t" r="r" b="b"/>
              <a:pathLst>
                <a:path w="190627" h="190627">
                  <a:moveTo>
                    <a:pt x="190500" y="95250"/>
                  </a:moveTo>
                  <a:lnTo>
                    <a:pt x="189865" y="107696"/>
                  </a:lnTo>
                  <a:cubicBezTo>
                    <a:pt x="187452" y="120015"/>
                    <a:pt x="185674" y="125857"/>
                    <a:pt x="183261" y="131699"/>
                  </a:cubicBezTo>
                  <a:lnTo>
                    <a:pt x="177927" y="143002"/>
                  </a:lnTo>
                  <a:cubicBezTo>
                    <a:pt x="170942" y="153416"/>
                    <a:pt x="167005" y="158242"/>
                    <a:pt x="162560" y="162687"/>
                  </a:cubicBezTo>
                  <a:lnTo>
                    <a:pt x="153289" y="171069"/>
                  </a:lnTo>
                  <a:cubicBezTo>
                    <a:pt x="142875" y="178054"/>
                    <a:pt x="137414" y="180975"/>
                    <a:pt x="131572" y="183388"/>
                  </a:cubicBezTo>
                  <a:lnTo>
                    <a:pt x="119888" y="187579"/>
                  </a:lnTo>
                  <a:cubicBezTo>
                    <a:pt x="107569" y="189992"/>
                    <a:pt x="101473" y="190627"/>
                    <a:pt x="95123" y="190627"/>
                  </a:cubicBezTo>
                  <a:lnTo>
                    <a:pt x="82677" y="189992"/>
                  </a:lnTo>
                  <a:cubicBezTo>
                    <a:pt x="70358" y="187579"/>
                    <a:pt x="64516" y="185801"/>
                    <a:pt x="58674" y="183388"/>
                  </a:cubicBezTo>
                  <a:lnTo>
                    <a:pt x="47371" y="178054"/>
                  </a:lnTo>
                  <a:cubicBezTo>
                    <a:pt x="36957" y="171069"/>
                    <a:pt x="32131" y="167132"/>
                    <a:pt x="27686" y="162687"/>
                  </a:cubicBezTo>
                  <a:lnTo>
                    <a:pt x="19304" y="153416"/>
                  </a:lnTo>
                  <a:cubicBezTo>
                    <a:pt x="12319" y="143002"/>
                    <a:pt x="9398" y="137541"/>
                    <a:pt x="6985" y="131699"/>
                  </a:cubicBezTo>
                  <a:lnTo>
                    <a:pt x="3048" y="120015"/>
                  </a:lnTo>
                  <a:cubicBezTo>
                    <a:pt x="635" y="107696"/>
                    <a:pt x="0" y="101473"/>
                    <a:pt x="0" y="95250"/>
                  </a:cubicBezTo>
                  <a:lnTo>
                    <a:pt x="635" y="82804"/>
                  </a:lnTo>
                  <a:cubicBezTo>
                    <a:pt x="3048" y="70485"/>
                    <a:pt x="4826" y="64643"/>
                    <a:pt x="7239" y="58801"/>
                  </a:cubicBezTo>
                  <a:lnTo>
                    <a:pt x="12573" y="47498"/>
                  </a:lnTo>
                  <a:cubicBezTo>
                    <a:pt x="19558" y="37084"/>
                    <a:pt x="23495" y="32258"/>
                    <a:pt x="27940" y="27813"/>
                  </a:cubicBezTo>
                  <a:lnTo>
                    <a:pt x="37211" y="19431"/>
                  </a:lnTo>
                  <a:cubicBezTo>
                    <a:pt x="47498" y="12573"/>
                    <a:pt x="52959" y="9652"/>
                    <a:pt x="58801" y="7239"/>
                  </a:cubicBezTo>
                  <a:lnTo>
                    <a:pt x="70485" y="3048"/>
                  </a:lnTo>
                  <a:cubicBezTo>
                    <a:pt x="82804" y="635"/>
                    <a:pt x="89027" y="0"/>
                    <a:pt x="95250" y="0"/>
                  </a:cubicBezTo>
                  <a:lnTo>
                    <a:pt x="107696" y="635"/>
                  </a:lnTo>
                  <a:cubicBezTo>
                    <a:pt x="120015" y="3048"/>
                    <a:pt x="125857" y="4826"/>
                    <a:pt x="131699" y="7239"/>
                  </a:cubicBezTo>
                  <a:lnTo>
                    <a:pt x="143002" y="12573"/>
                  </a:lnTo>
                  <a:cubicBezTo>
                    <a:pt x="153416" y="19558"/>
                    <a:pt x="158242" y="23495"/>
                    <a:pt x="162687" y="27940"/>
                  </a:cubicBezTo>
                  <a:lnTo>
                    <a:pt x="171069" y="37211"/>
                  </a:lnTo>
                  <a:cubicBezTo>
                    <a:pt x="178054" y="47625"/>
                    <a:pt x="180975" y="53086"/>
                    <a:pt x="183388" y="58928"/>
                  </a:cubicBezTo>
                  <a:lnTo>
                    <a:pt x="187579" y="70612"/>
                  </a:lnTo>
                  <a:cubicBezTo>
                    <a:pt x="189992" y="82931"/>
                    <a:pt x="190627" y="89027"/>
                    <a:pt x="190627" y="95377"/>
                  </a:cubicBezTo>
                  <a:close/>
                </a:path>
              </a:pathLst>
            </a:custGeom>
            <a:solidFill>
              <a:srgbClr val="000000"/>
            </a:solidFill>
          </p:spPr>
          <p:txBody>
            <a:bodyPr/>
            <a:lstStyle/>
            <a:p>
              <a:endParaRPr lang="en-US"/>
            </a:p>
          </p:txBody>
        </p:sp>
      </p:grpSp>
      <p:grpSp>
        <p:nvGrpSpPr>
          <p:cNvPr id="13" name="Group 13"/>
          <p:cNvGrpSpPr>
            <a:grpSpLocks noChangeAspect="1"/>
          </p:cNvGrpSpPr>
          <p:nvPr/>
        </p:nvGrpSpPr>
        <p:grpSpPr>
          <a:xfrm>
            <a:off x="2804703" y="7130615"/>
            <a:ext cx="190500" cy="190500"/>
            <a:chOff x="0" y="0"/>
            <a:chExt cx="190500" cy="190500"/>
          </a:xfrm>
        </p:grpSpPr>
        <p:sp>
          <p:nvSpPr>
            <p:cNvPr id="14" name="Freeform 14"/>
            <p:cNvSpPr/>
            <p:nvPr/>
          </p:nvSpPr>
          <p:spPr>
            <a:xfrm>
              <a:off x="0" y="0"/>
              <a:ext cx="190627" cy="190627"/>
            </a:xfrm>
            <a:custGeom>
              <a:avLst/>
              <a:gdLst/>
              <a:ahLst/>
              <a:cxnLst/>
              <a:rect l="l" t="t" r="r" b="b"/>
              <a:pathLst>
                <a:path w="190627" h="190627">
                  <a:moveTo>
                    <a:pt x="190500" y="95250"/>
                  </a:moveTo>
                  <a:lnTo>
                    <a:pt x="189865" y="107696"/>
                  </a:lnTo>
                  <a:cubicBezTo>
                    <a:pt x="187452" y="120015"/>
                    <a:pt x="185674" y="125857"/>
                    <a:pt x="183261" y="131699"/>
                  </a:cubicBezTo>
                  <a:lnTo>
                    <a:pt x="177927" y="143002"/>
                  </a:lnTo>
                  <a:cubicBezTo>
                    <a:pt x="170942" y="153416"/>
                    <a:pt x="167005" y="158242"/>
                    <a:pt x="162560" y="162687"/>
                  </a:cubicBezTo>
                  <a:lnTo>
                    <a:pt x="153289" y="171069"/>
                  </a:lnTo>
                  <a:cubicBezTo>
                    <a:pt x="142875" y="178054"/>
                    <a:pt x="137414" y="180975"/>
                    <a:pt x="131572" y="183388"/>
                  </a:cubicBezTo>
                  <a:lnTo>
                    <a:pt x="119888" y="187579"/>
                  </a:lnTo>
                  <a:cubicBezTo>
                    <a:pt x="107569" y="189992"/>
                    <a:pt x="101473" y="190627"/>
                    <a:pt x="95123" y="190627"/>
                  </a:cubicBezTo>
                  <a:lnTo>
                    <a:pt x="82677" y="189992"/>
                  </a:lnTo>
                  <a:cubicBezTo>
                    <a:pt x="70358" y="187579"/>
                    <a:pt x="64516" y="185801"/>
                    <a:pt x="58674" y="183388"/>
                  </a:cubicBezTo>
                  <a:lnTo>
                    <a:pt x="47371" y="178054"/>
                  </a:lnTo>
                  <a:cubicBezTo>
                    <a:pt x="36957" y="171069"/>
                    <a:pt x="32131" y="167132"/>
                    <a:pt x="27686" y="162687"/>
                  </a:cubicBezTo>
                  <a:lnTo>
                    <a:pt x="19304" y="153416"/>
                  </a:lnTo>
                  <a:cubicBezTo>
                    <a:pt x="12319" y="143002"/>
                    <a:pt x="9398" y="137541"/>
                    <a:pt x="6985" y="131699"/>
                  </a:cubicBezTo>
                  <a:lnTo>
                    <a:pt x="3048" y="120015"/>
                  </a:lnTo>
                  <a:cubicBezTo>
                    <a:pt x="635" y="107696"/>
                    <a:pt x="0" y="101473"/>
                    <a:pt x="0" y="95250"/>
                  </a:cubicBezTo>
                  <a:lnTo>
                    <a:pt x="635" y="82804"/>
                  </a:lnTo>
                  <a:cubicBezTo>
                    <a:pt x="3048" y="70485"/>
                    <a:pt x="4826" y="64643"/>
                    <a:pt x="7239" y="58801"/>
                  </a:cubicBezTo>
                  <a:lnTo>
                    <a:pt x="12573" y="47498"/>
                  </a:lnTo>
                  <a:cubicBezTo>
                    <a:pt x="19558" y="37084"/>
                    <a:pt x="23495" y="32258"/>
                    <a:pt x="27940" y="27813"/>
                  </a:cubicBezTo>
                  <a:lnTo>
                    <a:pt x="37211" y="19431"/>
                  </a:lnTo>
                  <a:cubicBezTo>
                    <a:pt x="47498" y="12573"/>
                    <a:pt x="52959" y="9652"/>
                    <a:pt x="58801" y="7239"/>
                  </a:cubicBezTo>
                  <a:lnTo>
                    <a:pt x="70485" y="3048"/>
                  </a:lnTo>
                  <a:cubicBezTo>
                    <a:pt x="82804" y="635"/>
                    <a:pt x="89027" y="0"/>
                    <a:pt x="95250" y="0"/>
                  </a:cubicBezTo>
                  <a:lnTo>
                    <a:pt x="107696" y="635"/>
                  </a:lnTo>
                  <a:cubicBezTo>
                    <a:pt x="120015" y="3048"/>
                    <a:pt x="125857" y="4826"/>
                    <a:pt x="131699" y="7239"/>
                  </a:cubicBezTo>
                  <a:lnTo>
                    <a:pt x="143002" y="12573"/>
                  </a:lnTo>
                  <a:cubicBezTo>
                    <a:pt x="153416" y="19558"/>
                    <a:pt x="158242" y="23495"/>
                    <a:pt x="162687" y="27940"/>
                  </a:cubicBezTo>
                  <a:lnTo>
                    <a:pt x="171069" y="37211"/>
                  </a:lnTo>
                  <a:cubicBezTo>
                    <a:pt x="178054" y="47625"/>
                    <a:pt x="180975" y="53086"/>
                    <a:pt x="183388" y="58928"/>
                  </a:cubicBezTo>
                  <a:lnTo>
                    <a:pt x="187579" y="70612"/>
                  </a:lnTo>
                  <a:cubicBezTo>
                    <a:pt x="189992" y="82931"/>
                    <a:pt x="190627" y="89027"/>
                    <a:pt x="190627" y="95377"/>
                  </a:cubicBezTo>
                  <a:close/>
                </a:path>
              </a:pathLst>
            </a:custGeom>
            <a:solidFill>
              <a:srgbClr val="000000"/>
            </a:solidFill>
          </p:spPr>
          <p:txBody>
            <a:bodyPr/>
            <a:lstStyle/>
            <a:p>
              <a:endParaRPr lang="en-US"/>
            </a:p>
          </p:txBody>
        </p:sp>
      </p:grpSp>
      <p:grpSp>
        <p:nvGrpSpPr>
          <p:cNvPr id="15" name="Group 15"/>
          <p:cNvGrpSpPr>
            <a:grpSpLocks noChangeAspect="1"/>
          </p:cNvGrpSpPr>
          <p:nvPr/>
        </p:nvGrpSpPr>
        <p:grpSpPr>
          <a:xfrm>
            <a:off x="2804703" y="7768790"/>
            <a:ext cx="190500" cy="190500"/>
            <a:chOff x="0" y="0"/>
            <a:chExt cx="190500" cy="190500"/>
          </a:xfrm>
        </p:grpSpPr>
        <p:sp>
          <p:nvSpPr>
            <p:cNvPr id="16" name="Freeform 16"/>
            <p:cNvSpPr/>
            <p:nvPr/>
          </p:nvSpPr>
          <p:spPr>
            <a:xfrm>
              <a:off x="0" y="0"/>
              <a:ext cx="190627" cy="190627"/>
            </a:xfrm>
            <a:custGeom>
              <a:avLst/>
              <a:gdLst/>
              <a:ahLst/>
              <a:cxnLst/>
              <a:rect l="l" t="t" r="r" b="b"/>
              <a:pathLst>
                <a:path w="190627" h="190627">
                  <a:moveTo>
                    <a:pt x="190500" y="95250"/>
                  </a:moveTo>
                  <a:lnTo>
                    <a:pt x="189865" y="107696"/>
                  </a:lnTo>
                  <a:cubicBezTo>
                    <a:pt x="187452" y="120015"/>
                    <a:pt x="185674" y="125857"/>
                    <a:pt x="183261" y="131699"/>
                  </a:cubicBezTo>
                  <a:lnTo>
                    <a:pt x="177927" y="143002"/>
                  </a:lnTo>
                  <a:cubicBezTo>
                    <a:pt x="170942" y="153416"/>
                    <a:pt x="167005" y="158242"/>
                    <a:pt x="162560" y="162687"/>
                  </a:cubicBezTo>
                  <a:lnTo>
                    <a:pt x="153289" y="171069"/>
                  </a:lnTo>
                  <a:cubicBezTo>
                    <a:pt x="142875" y="178054"/>
                    <a:pt x="137414" y="180975"/>
                    <a:pt x="131572" y="183388"/>
                  </a:cubicBezTo>
                  <a:lnTo>
                    <a:pt x="119888" y="187579"/>
                  </a:lnTo>
                  <a:cubicBezTo>
                    <a:pt x="107569" y="189992"/>
                    <a:pt x="101473" y="190627"/>
                    <a:pt x="95123" y="190627"/>
                  </a:cubicBezTo>
                  <a:lnTo>
                    <a:pt x="82677" y="189992"/>
                  </a:lnTo>
                  <a:cubicBezTo>
                    <a:pt x="70358" y="187579"/>
                    <a:pt x="64516" y="185801"/>
                    <a:pt x="58674" y="183388"/>
                  </a:cubicBezTo>
                  <a:lnTo>
                    <a:pt x="47371" y="178054"/>
                  </a:lnTo>
                  <a:cubicBezTo>
                    <a:pt x="36957" y="171069"/>
                    <a:pt x="32131" y="167132"/>
                    <a:pt x="27686" y="162687"/>
                  </a:cubicBezTo>
                  <a:lnTo>
                    <a:pt x="19304" y="153416"/>
                  </a:lnTo>
                  <a:cubicBezTo>
                    <a:pt x="12319" y="143002"/>
                    <a:pt x="9398" y="137541"/>
                    <a:pt x="6985" y="131699"/>
                  </a:cubicBezTo>
                  <a:lnTo>
                    <a:pt x="3048" y="120015"/>
                  </a:lnTo>
                  <a:cubicBezTo>
                    <a:pt x="635" y="107696"/>
                    <a:pt x="0" y="101473"/>
                    <a:pt x="0" y="95250"/>
                  </a:cubicBezTo>
                  <a:lnTo>
                    <a:pt x="635" y="82804"/>
                  </a:lnTo>
                  <a:cubicBezTo>
                    <a:pt x="3048" y="70485"/>
                    <a:pt x="4826" y="64643"/>
                    <a:pt x="7239" y="58801"/>
                  </a:cubicBezTo>
                  <a:lnTo>
                    <a:pt x="12573" y="47498"/>
                  </a:lnTo>
                  <a:cubicBezTo>
                    <a:pt x="19558" y="37084"/>
                    <a:pt x="23495" y="32258"/>
                    <a:pt x="27940" y="27813"/>
                  </a:cubicBezTo>
                  <a:lnTo>
                    <a:pt x="37211" y="19431"/>
                  </a:lnTo>
                  <a:cubicBezTo>
                    <a:pt x="47498" y="12573"/>
                    <a:pt x="52959" y="9652"/>
                    <a:pt x="58801" y="7239"/>
                  </a:cubicBezTo>
                  <a:lnTo>
                    <a:pt x="70485" y="3048"/>
                  </a:lnTo>
                  <a:cubicBezTo>
                    <a:pt x="82804" y="635"/>
                    <a:pt x="89027" y="0"/>
                    <a:pt x="95250" y="0"/>
                  </a:cubicBezTo>
                  <a:lnTo>
                    <a:pt x="107696" y="635"/>
                  </a:lnTo>
                  <a:cubicBezTo>
                    <a:pt x="120015" y="3048"/>
                    <a:pt x="125857" y="4826"/>
                    <a:pt x="131699" y="7239"/>
                  </a:cubicBezTo>
                  <a:lnTo>
                    <a:pt x="143002" y="12573"/>
                  </a:lnTo>
                  <a:cubicBezTo>
                    <a:pt x="153416" y="19558"/>
                    <a:pt x="158242" y="23495"/>
                    <a:pt x="162687" y="27940"/>
                  </a:cubicBezTo>
                  <a:lnTo>
                    <a:pt x="171069" y="37211"/>
                  </a:lnTo>
                  <a:cubicBezTo>
                    <a:pt x="178054" y="47625"/>
                    <a:pt x="180975" y="53086"/>
                    <a:pt x="183388" y="58928"/>
                  </a:cubicBezTo>
                  <a:lnTo>
                    <a:pt x="187579" y="70612"/>
                  </a:lnTo>
                  <a:cubicBezTo>
                    <a:pt x="189992" y="82931"/>
                    <a:pt x="190627" y="89027"/>
                    <a:pt x="190627" y="95377"/>
                  </a:cubicBezTo>
                  <a:close/>
                </a:path>
              </a:pathLst>
            </a:custGeom>
            <a:solidFill>
              <a:srgbClr val="000000"/>
            </a:solidFill>
          </p:spPr>
          <p:txBody>
            <a:bodyPr/>
            <a:lstStyle/>
            <a:p>
              <a:endParaRPr lang="en-US"/>
            </a:p>
          </p:txBody>
        </p:sp>
      </p:grpSp>
      <p:sp>
        <p:nvSpPr>
          <p:cNvPr id="21" name="TextBox 21"/>
          <p:cNvSpPr txBox="1"/>
          <p:nvPr/>
        </p:nvSpPr>
        <p:spPr>
          <a:xfrm>
            <a:off x="8720290" y="7322734"/>
            <a:ext cx="1520733" cy="841096"/>
          </a:xfrm>
          <a:prstGeom prst="rect">
            <a:avLst/>
          </a:prstGeom>
        </p:spPr>
        <p:txBody>
          <a:bodyPr lIns="0" tIns="0" rIns="0" bIns="0" rtlCol="0" anchor="t">
            <a:spAutoFit/>
          </a:bodyPr>
          <a:lstStyle/>
          <a:p>
            <a:pPr algn="l">
              <a:lnSpc>
                <a:spcPts val="6759"/>
              </a:lnSpc>
            </a:pPr>
            <a:r>
              <a:rPr lang="en-US" sz="4828">
                <a:solidFill>
                  <a:srgbClr val="000000"/>
                </a:solidFill>
                <a:latin typeface="Bobby Jones Condensed Soft"/>
              </a:rPr>
              <a:t>racket </a:t>
            </a:r>
          </a:p>
        </p:txBody>
      </p:sp>
      <p:sp>
        <p:nvSpPr>
          <p:cNvPr id="22" name="TextBox 22"/>
          <p:cNvSpPr txBox="1"/>
          <p:nvPr/>
        </p:nvSpPr>
        <p:spPr>
          <a:xfrm>
            <a:off x="3254159" y="5061604"/>
            <a:ext cx="4977898" cy="3206006"/>
          </a:xfrm>
          <a:prstGeom prst="rect">
            <a:avLst/>
          </a:prstGeom>
        </p:spPr>
        <p:txBody>
          <a:bodyPr lIns="0" tIns="0" rIns="0" bIns="0" rtlCol="0" anchor="t">
            <a:spAutoFit/>
          </a:bodyPr>
          <a:lstStyle/>
          <a:p>
            <a:pPr algn="l">
              <a:lnSpc>
                <a:spcPts val="5027"/>
              </a:lnSpc>
            </a:pPr>
            <a:r>
              <a:rPr lang="en-US" sz="4685" dirty="0">
                <a:solidFill>
                  <a:srgbClr val="000000"/>
                </a:solidFill>
                <a:latin typeface="Bobby Jones Condensed Soft"/>
              </a:rPr>
              <a:t>HTML/CSS/JavaScript </a:t>
            </a:r>
          </a:p>
          <a:p>
            <a:pPr algn="l">
              <a:lnSpc>
                <a:spcPts val="5027"/>
              </a:lnSpc>
            </a:pPr>
            <a:r>
              <a:rPr lang="en-US" sz="4685" dirty="0">
                <a:solidFill>
                  <a:srgbClr val="000000"/>
                </a:solidFill>
                <a:latin typeface="Bobby Jones Condensed Soft"/>
              </a:rPr>
              <a:t>MONGODB</a:t>
            </a:r>
          </a:p>
          <a:p>
            <a:pPr algn="l">
              <a:lnSpc>
                <a:spcPts val="5027"/>
              </a:lnSpc>
            </a:pPr>
            <a:r>
              <a:rPr lang="en-US" sz="4685" dirty="0">
                <a:solidFill>
                  <a:srgbClr val="000000"/>
                </a:solidFill>
                <a:latin typeface="Bobby Jones Condensed Soft"/>
              </a:rPr>
              <a:t>Express.js</a:t>
            </a:r>
          </a:p>
          <a:p>
            <a:pPr algn="l">
              <a:lnSpc>
                <a:spcPts val="5027"/>
              </a:lnSpc>
            </a:pPr>
            <a:r>
              <a:rPr lang="en-US" sz="4685" dirty="0">
                <a:solidFill>
                  <a:srgbClr val="000000"/>
                </a:solidFill>
                <a:latin typeface="Bobby Jones Condensed Soft"/>
              </a:rPr>
              <a:t>REACT</a:t>
            </a:r>
          </a:p>
          <a:p>
            <a:pPr algn="l">
              <a:lnSpc>
                <a:spcPts val="5027"/>
              </a:lnSpc>
            </a:pPr>
            <a:r>
              <a:rPr lang="en-US" sz="4685" dirty="0">
                <a:solidFill>
                  <a:srgbClr val="000000"/>
                </a:solidFill>
                <a:latin typeface="Bobby Jones Condensed Soft"/>
              </a:rPr>
              <a:t>NODE.JS</a:t>
            </a:r>
          </a:p>
        </p:txBody>
      </p:sp>
      <p:sp>
        <p:nvSpPr>
          <p:cNvPr id="23" name="TextBox 23"/>
          <p:cNvSpPr txBox="1"/>
          <p:nvPr/>
        </p:nvSpPr>
        <p:spPr>
          <a:xfrm>
            <a:off x="3379327" y="2179063"/>
            <a:ext cx="2881817" cy="2061839"/>
          </a:xfrm>
          <a:prstGeom prst="rect">
            <a:avLst/>
          </a:prstGeom>
        </p:spPr>
        <p:txBody>
          <a:bodyPr lIns="0" tIns="0" rIns="0" bIns="0" rtlCol="0" anchor="t">
            <a:spAutoFit/>
          </a:bodyPr>
          <a:lstStyle/>
          <a:p>
            <a:pPr algn="just">
              <a:lnSpc>
                <a:spcPts val="5325"/>
              </a:lnSpc>
            </a:pPr>
            <a:r>
              <a:rPr lang="en-US" sz="4963">
                <a:solidFill>
                  <a:srgbClr val="000000"/>
                </a:solidFill>
                <a:latin typeface="Bobby Jones Condensed Soft"/>
              </a:rPr>
              <a:t> technologies &amp; Software requirements</a:t>
            </a:r>
          </a:p>
        </p:txBody>
      </p:sp>
      <p:sp>
        <p:nvSpPr>
          <p:cNvPr id="24" name="TextBox 24"/>
          <p:cNvSpPr txBox="1"/>
          <p:nvPr/>
        </p:nvSpPr>
        <p:spPr>
          <a:xfrm>
            <a:off x="14698922" y="2546852"/>
            <a:ext cx="2293677" cy="665182"/>
          </a:xfrm>
          <a:prstGeom prst="rect">
            <a:avLst/>
          </a:prstGeom>
        </p:spPr>
        <p:txBody>
          <a:bodyPr wrap="square" lIns="0" tIns="0" rIns="0" bIns="0" rtlCol="0" anchor="t">
            <a:spAutoFit/>
          </a:bodyPr>
          <a:lstStyle/>
          <a:p>
            <a:pPr algn="l">
              <a:lnSpc>
                <a:spcPts val="5715"/>
              </a:lnSpc>
            </a:pPr>
            <a:r>
              <a:rPr lang="en-US" sz="4082" dirty="0">
                <a:solidFill>
                  <a:srgbClr val="000000"/>
                </a:solidFill>
                <a:latin typeface="Bobby Jones Condensed Soft"/>
              </a:rPr>
              <a:t>shuttlecock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C506CDB8-B553-70CA-7DBF-75A16D03AC63}"/>
              </a:ext>
            </a:extLst>
          </p:cNvPr>
          <p:cNvSpPr txBox="1"/>
          <p:nvPr/>
        </p:nvSpPr>
        <p:spPr>
          <a:xfrm>
            <a:off x="2209800" y="3868222"/>
            <a:ext cx="15163800" cy="2646878"/>
          </a:xfrm>
          <a:prstGeom prst="rect">
            <a:avLst/>
          </a:prstGeom>
          <a:noFill/>
        </p:spPr>
        <p:txBody>
          <a:bodyPr wrap="square" rtlCol="0">
            <a:spAutoFit/>
          </a:bodyPr>
          <a:lstStyle/>
          <a:p>
            <a:r>
              <a:rPr lang="en-US" sz="16600" dirty="0"/>
              <a:t>Progress Report </a:t>
            </a:r>
            <a:endParaRPr lang="en-US" dirty="0"/>
          </a:p>
        </p:txBody>
      </p:sp>
    </p:spTree>
    <p:extLst>
      <p:ext uri="{BB962C8B-B14F-4D97-AF65-F5344CB8AC3E}">
        <p14:creationId xmlns:p14="http://schemas.microsoft.com/office/powerpoint/2010/main" val="413926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pic>
        <p:nvPicPr>
          <p:cNvPr id="4" name="Picture 3">
            <a:extLst>
              <a:ext uri="{FF2B5EF4-FFF2-40B4-BE49-F238E27FC236}">
                <a16:creationId xmlns:a16="http://schemas.microsoft.com/office/drawing/2014/main" id="{0CB3039D-9A07-33F7-DFA1-700522BD9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62" y="0"/>
            <a:ext cx="16445476" cy="10287000"/>
          </a:xfrm>
          <a:prstGeom prst="rect">
            <a:avLst/>
          </a:prstGeom>
        </p:spPr>
      </p:pic>
      <p:pic>
        <p:nvPicPr>
          <p:cNvPr id="7" name="Picture 6">
            <a:extLst>
              <a:ext uri="{FF2B5EF4-FFF2-40B4-BE49-F238E27FC236}">
                <a16:creationId xmlns:a16="http://schemas.microsoft.com/office/drawing/2014/main" id="{1637A796-390F-06DB-CD95-29AA2AFCB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62" y="0"/>
            <a:ext cx="16445476" cy="10287000"/>
          </a:xfrm>
          <a:prstGeom prst="rect">
            <a:avLst/>
          </a:prstGeom>
        </p:spPr>
      </p:pic>
    </p:spTree>
    <p:extLst>
      <p:ext uri="{BB962C8B-B14F-4D97-AF65-F5344CB8AC3E}">
        <p14:creationId xmlns:p14="http://schemas.microsoft.com/office/powerpoint/2010/main" val="131808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pic>
        <p:nvPicPr>
          <p:cNvPr id="5" name="Picture 4">
            <a:extLst>
              <a:ext uri="{FF2B5EF4-FFF2-40B4-BE49-F238E27FC236}">
                <a16:creationId xmlns:a16="http://schemas.microsoft.com/office/drawing/2014/main" id="{B03816D0-649C-37AC-3B6F-31D16606F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685" y="0"/>
            <a:ext cx="16462630" cy="10287000"/>
          </a:xfrm>
          <a:prstGeom prst="rect">
            <a:avLst/>
          </a:prstGeom>
        </p:spPr>
      </p:pic>
      <p:pic>
        <p:nvPicPr>
          <p:cNvPr id="7" name="Picture 6">
            <a:extLst>
              <a:ext uri="{FF2B5EF4-FFF2-40B4-BE49-F238E27FC236}">
                <a16:creationId xmlns:a16="http://schemas.microsoft.com/office/drawing/2014/main" id="{FCC8D6F6-9732-DD63-6429-7CD658611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685" y="0"/>
            <a:ext cx="16462630" cy="10287000"/>
          </a:xfrm>
          <a:prstGeom prst="rect">
            <a:avLst/>
          </a:prstGeom>
        </p:spPr>
      </p:pic>
    </p:spTree>
    <p:extLst>
      <p:ext uri="{BB962C8B-B14F-4D97-AF65-F5344CB8AC3E}">
        <p14:creationId xmlns:p14="http://schemas.microsoft.com/office/powerpoint/2010/main" val="1993422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178DFDD-8BDE-D795-E878-0BAF1852E781}"/>
              </a:ext>
            </a:extLst>
          </p:cNvPr>
          <p:cNvSpPr/>
          <p:nvPr/>
        </p:nvSpPr>
        <p:spPr>
          <a:xfrm>
            <a:off x="0" y="-38100"/>
            <a:ext cx="20205697" cy="11366497"/>
          </a:xfrm>
          <a:custGeom>
            <a:avLst/>
            <a:gdLst/>
            <a:ahLst/>
            <a:cxnLst/>
            <a:rect l="l" t="t" r="r" b="b"/>
            <a:pathLst>
              <a:path w="20205697" h="11366497">
                <a:moveTo>
                  <a:pt x="0" y="0"/>
                </a:moveTo>
                <a:lnTo>
                  <a:pt x="20205697" y="0"/>
                </a:lnTo>
                <a:lnTo>
                  <a:pt x="20205697" y="11366497"/>
                </a:lnTo>
                <a:lnTo>
                  <a:pt x="0" y="11366497"/>
                </a:lnTo>
                <a:lnTo>
                  <a:pt x="0" y="0"/>
                </a:lnTo>
                <a:close/>
              </a:path>
            </a:pathLst>
          </a:custGeom>
          <a:blipFill>
            <a:blip r:embed="rId2"/>
            <a:stretch>
              <a:fillRect/>
            </a:stretch>
          </a:blipFill>
        </p:spPr>
        <p:txBody>
          <a:bodyPr/>
          <a:lstStyle/>
          <a:p>
            <a:endParaRPr lang="en-US"/>
          </a:p>
        </p:txBody>
      </p:sp>
      <p:pic>
        <p:nvPicPr>
          <p:cNvPr id="5" name="Picture 4">
            <a:extLst>
              <a:ext uri="{FF2B5EF4-FFF2-40B4-BE49-F238E27FC236}">
                <a16:creationId xmlns:a16="http://schemas.microsoft.com/office/drawing/2014/main" id="{E2C13057-ED4D-C10F-D4F6-C7D128B5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571500"/>
            <a:ext cx="16002000" cy="8763000"/>
          </a:xfrm>
          <a:prstGeom prst="rect">
            <a:avLst/>
          </a:prstGeom>
        </p:spPr>
      </p:pic>
      <p:pic>
        <p:nvPicPr>
          <p:cNvPr id="4" name="Picture 3">
            <a:extLst>
              <a:ext uri="{FF2B5EF4-FFF2-40B4-BE49-F238E27FC236}">
                <a16:creationId xmlns:a16="http://schemas.microsoft.com/office/drawing/2014/main" id="{CC689DE8-D8BF-E7E6-E5B6-F3B541A39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685" y="0"/>
            <a:ext cx="16462630" cy="10287000"/>
          </a:xfrm>
          <a:prstGeom prst="rect">
            <a:avLst/>
          </a:prstGeom>
        </p:spPr>
      </p:pic>
      <p:pic>
        <p:nvPicPr>
          <p:cNvPr id="7" name="Picture 6">
            <a:extLst>
              <a:ext uri="{FF2B5EF4-FFF2-40B4-BE49-F238E27FC236}">
                <a16:creationId xmlns:a16="http://schemas.microsoft.com/office/drawing/2014/main" id="{94EB6C59-3242-9BFF-48BD-7A89FFCAF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685" y="0"/>
            <a:ext cx="16462630" cy="10287000"/>
          </a:xfrm>
          <a:prstGeom prst="rect">
            <a:avLst/>
          </a:prstGeom>
        </p:spPr>
      </p:pic>
    </p:spTree>
    <p:extLst>
      <p:ext uri="{BB962C8B-B14F-4D97-AF65-F5344CB8AC3E}">
        <p14:creationId xmlns:p14="http://schemas.microsoft.com/office/powerpoint/2010/main" val="2948312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249</Words>
  <Application>Microsoft Office PowerPoint</Application>
  <PresentationFormat>Custom</PresentationFormat>
  <Paragraphs>26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Open Sans Bold</vt:lpstr>
      <vt:lpstr>Arial</vt:lpstr>
      <vt:lpstr>Calibri</vt:lpstr>
      <vt:lpstr>Bobby Jones Condensed Soft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Khelo MATE.pdf</dc:title>
  <dc:creator>PGaurav</dc:creator>
  <cp:lastModifiedBy>Aman Sharma</cp:lastModifiedBy>
  <cp:revision>10</cp:revision>
  <dcterms:created xsi:type="dcterms:W3CDTF">2006-08-16T00:00:00Z</dcterms:created>
  <dcterms:modified xsi:type="dcterms:W3CDTF">2024-05-11T05:41:10Z</dcterms:modified>
  <dc:identifier>DAGBchYmp0A</dc:identifier>
</cp:coreProperties>
</file>